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94" r:id="rId3"/>
    <p:sldId id="275" r:id="rId4"/>
    <p:sldId id="295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94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DAC1-45FF-463D-9FA0-B59FD957F8DC}" type="datetimeFigureOut">
              <a:rPr lang="en-US" smtClean="0"/>
              <a:pPr/>
              <a:t>12/12/2019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6E74D-26D4-4D09-9825-EC5C1E5366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DAC1-45FF-463D-9FA0-B59FD957F8DC}" type="datetimeFigureOut">
              <a:rPr lang="en-US" smtClean="0"/>
              <a:pPr/>
              <a:t>12/12/2019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6E74D-26D4-4D09-9825-EC5C1E5366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DAC1-45FF-463D-9FA0-B59FD957F8DC}" type="datetimeFigureOut">
              <a:rPr lang="en-US" smtClean="0"/>
              <a:pPr/>
              <a:t>12/12/2019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6E74D-26D4-4D09-9825-EC5C1E5366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DAC1-45FF-463D-9FA0-B59FD957F8DC}" type="datetimeFigureOut">
              <a:rPr lang="en-US" smtClean="0"/>
              <a:pPr/>
              <a:t>12/12/2019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6E74D-26D4-4D09-9825-EC5C1E5366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DAC1-45FF-463D-9FA0-B59FD957F8DC}" type="datetimeFigureOut">
              <a:rPr lang="en-US" smtClean="0"/>
              <a:pPr/>
              <a:t>12/12/2019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6E74D-26D4-4D09-9825-EC5C1E5366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DAC1-45FF-463D-9FA0-B59FD957F8DC}" type="datetimeFigureOut">
              <a:rPr lang="en-US" smtClean="0"/>
              <a:pPr/>
              <a:t>12/12/2019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6E74D-26D4-4D09-9825-EC5C1E5366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DAC1-45FF-463D-9FA0-B59FD957F8DC}" type="datetimeFigureOut">
              <a:rPr lang="en-US" smtClean="0"/>
              <a:pPr/>
              <a:t>12/12/2019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6E74D-26D4-4D09-9825-EC5C1E5366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DAC1-45FF-463D-9FA0-B59FD957F8DC}" type="datetimeFigureOut">
              <a:rPr lang="en-US" smtClean="0"/>
              <a:pPr/>
              <a:t>12/12/2019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6E74D-26D4-4D09-9825-EC5C1E5366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DAC1-45FF-463D-9FA0-B59FD957F8DC}" type="datetimeFigureOut">
              <a:rPr lang="en-US" smtClean="0"/>
              <a:pPr/>
              <a:t>12/12/2019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6E74D-26D4-4D09-9825-EC5C1E5366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DAC1-45FF-463D-9FA0-B59FD957F8DC}" type="datetimeFigureOut">
              <a:rPr lang="en-US" smtClean="0"/>
              <a:pPr/>
              <a:t>12/12/2019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6E74D-26D4-4D09-9825-EC5C1E5366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DAC1-45FF-463D-9FA0-B59FD957F8DC}" type="datetimeFigureOut">
              <a:rPr lang="en-US" smtClean="0"/>
              <a:pPr/>
              <a:t>12/12/2019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ED6E74D-26D4-4D09-9825-EC5C1E5366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414DAC1-45FF-463D-9FA0-B59FD957F8DC}" type="datetimeFigureOut">
              <a:rPr lang="en-US" smtClean="0"/>
              <a:pPr/>
              <a:t>12/12/2019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ED6E74D-26D4-4D09-9825-EC5C1E53662B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-1447800"/>
            <a:ext cx="8686800" cy="63246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Right to Education:</a:t>
            </a:r>
            <a:br>
              <a:rPr lang="en-US" sz="3600" dirty="0" smtClean="0"/>
            </a:br>
            <a:r>
              <a:rPr lang="en-US" sz="3600" dirty="0" smtClean="0"/>
              <a:t>Provisions and Prohibitions</a:t>
            </a:r>
            <a:r>
              <a:rPr lang="en-US" sz="3600" smtClean="0"/>
              <a:t/>
            </a:r>
            <a:br>
              <a:rPr lang="en-US" sz="360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 </a:t>
            </a:r>
            <a:br>
              <a:rPr lang="en-US" sz="3600" dirty="0" smtClean="0"/>
            </a:br>
            <a:r>
              <a:rPr lang="en-US" sz="3600" dirty="0" smtClean="0"/>
              <a:t>.</a:t>
            </a:r>
            <a:br>
              <a:rPr lang="en-US" sz="3600" dirty="0" smtClean="0"/>
            </a:br>
            <a:r>
              <a:rPr lang="en-US" dirty="0" smtClean="0"/>
              <a:t> 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7162800" cy="3200400"/>
          </a:xfrm>
        </p:spPr>
        <p:txBody>
          <a:bodyPr>
            <a:normAutofit/>
          </a:bodyPr>
          <a:lstStyle/>
          <a:p>
            <a:pPr algn="r"/>
            <a:r>
              <a:rPr lang="en-US" b="1" i="1" dirty="0" smtClean="0">
                <a:solidFill>
                  <a:srgbClr val="002060"/>
                </a:solidFill>
              </a:rPr>
              <a:t>Mr. </a:t>
            </a:r>
            <a:r>
              <a:rPr lang="en-US" b="1" i="1" dirty="0" err="1" smtClean="0">
                <a:solidFill>
                  <a:srgbClr val="002060"/>
                </a:solidFill>
              </a:rPr>
              <a:t>Kishore</a:t>
            </a:r>
            <a:r>
              <a:rPr lang="en-US" b="1" i="1" dirty="0" smtClean="0">
                <a:solidFill>
                  <a:srgbClr val="002060"/>
                </a:solidFill>
              </a:rPr>
              <a:t> Kumar Biswal</a:t>
            </a:r>
          </a:p>
          <a:p>
            <a:pPr algn="r"/>
            <a:r>
              <a:rPr lang="en-US" b="1" i="1" dirty="0" smtClean="0">
                <a:solidFill>
                  <a:srgbClr val="002060"/>
                </a:solidFill>
              </a:rPr>
              <a:t>Associate Professor</a:t>
            </a:r>
          </a:p>
          <a:p>
            <a:pPr algn="r"/>
            <a:r>
              <a:rPr lang="en-US" b="1" i="1" dirty="0" smtClean="0">
                <a:solidFill>
                  <a:srgbClr val="002060"/>
                </a:solidFill>
              </a:rPr>
              <a:t>06/08/2019</a:t>
            </a:r>
            <a:endParaRPr lang="en-US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38912"/>
          </a:xfrm>
        </p:spPr>
        <p:txBody>
          <a:bodyPr>
            <a:normAutofit fontScale="90000"/>
          </a:bodyPr>
          <a:lstStyle/>
          <a:p>
            <a:pPr algn="ctr" fontAlgn="base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Right to Education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371600"/>
            <a:ext cx="5638800" cy="1219200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en-US" sz="4800" b="1" i="1" dirty="0" smtClean="0"/>
              <a:t>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Constitution (86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Amendment) Act, 2002 inserted Article 21-A in the Constitution of India</a:t>
            </a:r>
          </a:p>
          <a:p>
            <a:pPr algn="ctr">
              <a:buNone/>
            </a:pPr>
            <a:r>
              <a:rPr lang="en-US" sz="2800" dirty="0" err="1" smtClean="0"/>
              <a:t>w.e.f</a:t>
            </a:r>
            <a:r>
              <a:rPr lang="en-US" sz="2800" dirty="0" smtClean="0"/>
              <a:t>….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 April 2010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                    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362200" y="2743200"/>
            <a:ext cx="44195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title of the RTE Act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371600" y="3733800"/>
            <a:ext cx="6629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dirty="0" smtClean="0"/>
              <a:t>Free &amp; Compulsory Education’ for the age of </a:t>
            </a:r>
          </a:p>
          <a:p>
            <a:pPr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6-14</a:t>
            </a:r>
            <a:r>
              <a:rPr lang="en-US" dirty="0" smtClean="0"/>
              <a:t> years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7088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/>
              <a:t>Provisions of the RTE Act.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7467600" cy="1143000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 Non-admitted child to be admitted to an age appropriate class.</a:t>
            </a:r>
          </a:p>
          <a:p>
            <a:pPr lvl="0">
              <a:buFont typeface="Wingdings" pitchFamily="2" charset="2"/>
              <a:buChar char="Ø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It specifies the duties and responsibilities of appropriate Governments, local authority and parents.</a:t>
            </a:r>
          </a:p>
          <a:p>
            <a:pPr algn="ctr">
              <a:buNone/>
            </a:pPr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1143000" y="2819400"/>
            <a:ext cx="7162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Pupil Teacher Ratios (PTRs)</a:t>
            </a:r>
          </a:p>
          <a:p>
            <a:pPr lvl="0" fontAlgn="base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0" fontAlgn="base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Buildings and infrastructure.</a:t>
            </a:r>
          </a:p>
          <a:p>
            <a:pPr lvl="0" fontAlgn="base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0" fontAlgn="base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School-working days.</a:t>
            </a:r>
          </a:p>
          <a:p>
            <a:pPr lvl="0" fontAlgn="base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0" fontAlgn="base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Teacher-working hours.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PROVISION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r>
              <a:rPr lang="en-US" sz="3200" dirty="0" smtClean="0"/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It provides for appointment of appropriately trained teachers.</a:t>
            </a:r>
          </a:p>
          <a:p>
            <a:pPr lvl="0">
              <a:buFont typeface="Wingdings" pitchFamily="2" charset="2"/>
              <a:buChar char="Ø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It provides for development of curriculum in all-round development of the child.</a:t>
            </a:r>
          </a:p>
          <a:p>
            <a:pPr lvl="0">
              <a:buFont typeface="Wingdings" pitchFamily="2" charset="2"/>
              <a:buChar char="Ø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Building on the child’s knowledge, potentiality and talent and making the child free of fear.</a:t>
            </a:r>
          </a:p>
          <a:p>
            <a:pPr lvl="0">
              <a:buFont typeface="Wingdings" pitchFamily="2" charset="2"/>
              <a:buChar char="Ø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Child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centred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learning.</a:t>
            </a:r>
          </a:p>
          <a:p>
            <a:pPr lvl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			   Prohibition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533400" y="4267200"/>
            <a:ext cx="8001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(a) Physical punishment and mental harassment.</a:t>
            </a:r>
          </a:p>
          <a:p>
            <a:pPr lvl="0" fontAlgn="base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(b) Screening procedures for admission of children.</a:t>
            </a:r>
          </a:p>
          <a:p>
            <a:pPr lvl="0" fontAlgn="base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(c) Capitation fee.</a:t>
            </a:r>
          </a:p>
          <a:p>
            <a:pPr lvl="0" fontAlgn="base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(d) Private tuition by teachers.</a:t>
            </a:r>
          </a:p>
          <a:p>
            <a:pPr lvl="0" fontAlgn="base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(e) Running of schools without recognition.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674</TotalTime>
  <Words>198</Words>
  <Application>Microsoft Office PowerPoint</Application>
  <PresentationFormat>On-screen Show (4:3)</PresentationFormat>
  <Paragraphs>32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Right to Education: Provisions and Prohibitions     .  </vt:lpstr>
      <vt:lpstr>Right to Education</vt:lpstr>
      <vt:lpstr>Provisions of the RTE Act. </vt:lpstr>
      <vt:lpstr>PROVISION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ICSSR Assisted National Seminar  July 30-31, 2014  Harkamaya College of Education College Cottage, Samdur, Tadong Gangtok, Sikkim - 737102</dc:title>
  <dc:creator>Madhab</dc:creator>
  <cp:lastModifiedBy>Oltuser</cp:lastModifiedBy>
  <cp:revision>77</cp:revision>
  <dcterms:created xsi:type="dcterms:W3CDTF">2014-07-29T19:19:08Z</dcterms:created>
  <dcterms:modified xsi:type="dcterms:W3CDTF">2019-12-12T09:30:16Z</dcterms:modified>
</cp:coreProperties>
</file>