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12" r:id="rId3"/>
    <p:sldId id="257" r:id="rId4"/>
    <p:sldId id="303" r:id="rId5"/>
    <p:sldId id="309" r:id="rId6"/>
    <p:sldId id="350" r:id="rId7"/>
    <p:sldId id="383" r:id="rId8"/>
    <p:sldId id="385" r:id="rId9"/>
    <p:sldId id="386" r:id="rId10"/>
    <p:sldId id="387" r:id="rId11"/>
    <p:sldId id="388" r:id="rId12"/>
    <p:sldId id="389" r:id="rId13"/>
    <p:sldId id="390" r:id="rId14"/>
    <p:sldId id="402" r:id="rId15"/>
    <p:sldId id="391" r:id="rId16"/>
    <p:sldId id="403" r:id="rId17"/>
    <p:sldId id="353" r:id="rId18"/>
    <p:sldId id="419" r:id="rId19"/>
    <p:sldId id="420" r:id="rId20"/>
    <p:sldId id="404" r:id="rId21"/>
    <p:sldId id="358" r:id="rId22"/>
    <p:sldId id="354" r:id="rId23"/>
    <p:sldId id="352" r:id="rId24"/>
    <p:sldId id="310" r:id="rId25"/>
    <p:sldId id="258" r:id="rId26"/>
    <p:sldId id="308" r:id="rId27"/>
    <p:sldId id="381" r:id="rId28"/>
    <p:sldId id="324" r:id="rId29"/>
    <p:sldId id="325" r:id="rId30"/>
    <p:sldId id="314" r:id="rId31"/>
    <p:sldId id="316" r:id="rId32"/>
    <p:sldId id="317" r:id="rId33"/>
    <p:sldId id="328" r:id="rId34"/>
    <p:sldId id="329" r:id="rId35"/>
    <p:sldId id="330" r:id="rId36"/>
    <p:sldId id="318" r:id="rId37"/>
    <p:sldId id="319" r:id="rId38"/>
    <p:sldId id="346" r:id="rId39"/>
    <p:sldId id="320" r:id="rId40"/>
    <p:sldId id="261" r:id="rId41"/>
    <p:sldId id="332" r:id="rId42"/>
    <p:sldId id="333" r:id="rId43"/>
    <p:sldId id="275" r:id="rId44"/>
    <p:sldId id="276" r:id="rId45"/>
    <p:sldId id="280" r:id="rId46"/>
    <p:sldId id="281" r:id="rId47"/>
    <p:sldId id="285" r:id="rId48"/>
    <p:sldId id="286" r:id="rId49"/>
    <p:sldId id="293" r:id="rId50"/>
    <p:sldId id="334" r:id="rId51"/>
    <p:sldId id="335" r:id="rId52"/>
    <p:sldId id="336" r:id="rId53"/>
    <p:sldId id="288" r:id="rId54"/>
    <p:sldId id="327" r:id="rId55"/>
    <p:sldId id="297" r:id="rId56"/>
    <p:sldId id="347" r:id="rId57"/>
    <p:sldId id="302" r:id="rId58"/>
    <p:sldId id="343" r:id="rId59"/>
    <p:sldId id="344" r:id="rId60"/>
    <p:sldId id="348" r:id="rId61"/>
    <p:sldId id="305" r:id="rId62"/>
    <p:sldId id="340" r:id="rId63"/>
    <p:sldId id="300" r:id="rId64"/>
    <p:sldId id="311" r:id="rId65"/>
    <p:sldId id="301" r:id="rId66"/>
    <p:sldId id="407" r:id="rId67"/>
    <p:sldId id="408" r:id="rId68"/>
    <p:sldId id="409" r:id="rId69"/>
    <p:sldId id="410" r:id="rId70"/>
    <p:sldId id="411" r:id="rId71"/>
    <p:sldId id="412" r:id="rId72"/>
    <p:sldId id="418" r:id="rId73"/>
    <p:sldId id="414" r:id="rId74"/>
    <p:sldId id="415" r:id="rId75"/>
    <p:sldId id="416" r:id="rId76"/>
    <p:sldId id="369" r:id="rId77"/>
    <p:sldId id="359" r:id="rId78"/>
    <p:sldId id="357" r:id="rId79"/>
    <p:sldId id="405" r:id="rId80"/>
    <p:sldId id="355" r:id="rId81"/>
    <p:sldId id="356" r:id="rId82"/>
    <p:sldId id="421" r:id="rId83"/>
    <p:sldId id="406" r:id="rId8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6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94640" autoAdjust="0"/>
  </p:normalViewPr>
  <p:slideViewPr>
    <p:cSldViewPr>
      <p:cViewPr varScale="1">
        <p:scale>
          <a:sx n="61" d="100"/>
          <a:sy n="61" d="100"/>
        </p:scale>
        <p:origin x="58" y="49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803405"/>
            <a:ext cx="7086600" cy="1825096"/>
          </a:xfrm>
        </p:spPr>
        <p:txBody>
          <a:bodyPr anchor="b">
            <a:normAutofit/>
          </a:bodyPr>
          <a:lstStyle>
            <a:lvl1pPr algn="l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632201"/>
            <a:ext cx="7086600" cy="685800"/>
          </a:xfrm>
        </p:spPr>
        <p:txBody>
          <a:bodyPr>
            <a:normAutofit/>
          </a:bodyPr>
          <a:lstStyle>
            <a:lvl1pPr marL="0" indent="0" algn="l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1" y="4314328"/>
            <a:ext cx="2183130" cy="37464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28700" y="4323846"/>
            <a:ext cx="4800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0574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867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590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753534"/>
            <a:ext cx="8115299" cy="2801935"/>
          </a:xfrm>
        </p:spPr>
        <p:txBody>
          <a:bodyPr anchor="b">
            <a:normAutofit/>
          </a:bodyPr>
          <a:lstStyle>
            <a:lvl1pPr algn="r"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350" y="3641726"/>
            <a:ext cx="7867650" cy="955675"/>
          </a:xfrm>
        </p:spPr>
        <p:txBody>
          <a:bodyPr>
            <a:normAutofit/>
          </a:bodyPr>
          <a:lstStyle>
            <a:lvl1pPr marL="0" indent="0" algn="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60839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1D8BD707-D9CF-40AE-B4C6-C98DA3205C09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4350" y="381002"/>
            <a:ext cx="5243619" cy="36406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6839" y="381001"/>
            <a:ext cx="482811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594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0" y="2194560"/>
            <a:ext cx="40005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2194560"/>
            <a:ext cx="40005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80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45795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7" y="2183802"/>
            <a:ext cx="3809993" cy="823912"/>
          </a:xfrm>
        </p:spPr>
        <p:txBody>
          <a:bodyPr anchor="b">
            <a:norm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1" y="3132667"/>
            <a:ext cx="3983831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2183802"/>
            <a:ext cx="3829050" cy="823912"/>
          </a:xfrm>
        </p:spPr>
        <p:txBody>
          <a:bodyPr anchor="b">
            <a:norm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132667"/>
            <a:ext cx="40005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59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599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16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1524000"/>
            <a:ext cx="3086100" cy="160020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6686" y="746760"/>
            <a:ext cx="4882964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3124200"/>
            <a:ext cx="3086100" cy="3094485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240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1524000"/>
            <a:ext cx="5154930" cy="160020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95928" y="751242"/>
            <a:ext cx="2733722" cy="5467443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3124200"/>
            <a:ext cx="5154930" cy="3094485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834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33" y="4697361"/>
            <a:ext cx="8116526" cy="819355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1295" y="941440"/>
            <a:ext cx="8116380" cy="347816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5516716"/>
            <a:ext cx="8115300" cy="701969"/>
          </a:xfrm>
        </p:spPr>
        <p:txBody>
          <a:bodyPr/>
          <a:lstStyle>
            <a:lvl1pPr marL="0" indent="0" algn="l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770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753533"/>
            <a:ext cx="8115300" cy="2802467"/>
          </a:xfrm>
        </p:spPr>
        <p:txBody>
          <a:bodyPr anchor="ctr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350" y="3649134"/>
            <a:ext cx="7597887" cy="99906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60839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1D8BD707-D9CF-40AE-B4C6-C98DA3205C09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350" y="379942"/>
            <a:ext cx="524361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46839" y="381001"/>
            <a:ext cx="482811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617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604495"/>
          </a:xfrm>
        </p:spPr>
        <p:txBody>
          <a:bodyPr anchor="ctr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365557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351" y="3959863"/>
            <a:ext cx="7613650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60839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1D8BD707-D9CF-40AE-B4C6-C98DA3205C09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350" y="379942"/>
            <a:ext cx="524361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46839" y="381001"/>
            <a:ext cx="482811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57188" y="933450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38173" y="2701290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8072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71" y="1124702"/>
            <a:ext cx="7609640" cy="2511835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350" y="3648316"/>
            <a:ext cx="7608491" cy="999885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60839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1D8BD707-D9CF-40AE-B4C6-C98DA3205C09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350" y="378884"/>
            <a:ext cx="524361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46839" y="381001"/>
            <a:ext cx="482811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38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45794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0" y="2202080"/>
            <a:ext cx="2592324" cy="617320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49" y="2904565"/>
            <a:ext cx="2592324" cy="331413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76600" y="2201333"/>
            <a:ext cx="2592324" cy="626534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275144" y="2904067"/>
            <a:ext cx="2592324" cy="331461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038850" y="2192866"/>
            <a:ext cx="2592324" cy="626534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6038851" y="2904565"/>
            <a:ext cx="2592324" cy="331413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71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45794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6463" y="4191001"/>
            <a:ext cx="2588687" cy="682765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6463" y="2362200"/>
            <a:ext cx="258868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6463" y="4873765"/>
            <a:ext cx="2588687" cy="134492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80698" y="4191001"/>
            <a:ext cx="2586701" cy="682765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80697" y="2362200"/>
            <a:ext cx="258670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80699" y="4873764"/>
            <a:ext cx="2586701" cy="134492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037299" y="4191001"/>
            <a:ext cx="2592352" cy="682765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37391" y="2362200"/>
            <a:ext cx="2585909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6037299" y="4873762"/>
            <a:ext cx="2589334" cy="134492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602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2194560"/>
            <a:ext cx="81153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5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9144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745067"/>
            <a:ext cx="154305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8350" y="745068"/>
            <a:ext cx="615315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60839" y="379942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1D8BD707-D9CF-40AE-B4C6-C98DA3205C09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4350" y="381001"/>
            <a:ext cx="524361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6839" y="381001"/>
            <a:ext cx="482811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12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45795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2194561"/>
            <a:ext cx="81153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46520" y="6356351"/>
            <a:ext cx="21831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6355846"/>
            <a:ext cx="5829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111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3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9201"/>
            <a:ext cx="7772400" cy="2381250"/>
          </a:xfrm>
        </p:spPr>
        <p:txBody>
          <a:bodyPr>
            <a:normAutofit fontScale="90000"/>
          </a:bodyPr>
          <a:lstStyle/>
          <a:p>
            <a:pPr algn="ctr"/>
            <a:r>
              <a:rPr lang="en-IN" b="1" dirty="0">
                <a:solidFill>
                  <a:srgbClr val="0070C0"/>
                </a:solidFill>
                <a:latin typeface="Algerian" pitchFamily="82" charset="0"/>
              </a:rPr>
              <a:t>Dr. </a:t>
            </a:r>
            <a:r>
              <a:rPr lang="en-IN" b="1" dirty="0" err="1">
                <a:solidFill>
                  <a:srgbClr val="0070C0"/>
                </a:solidFill>
                <a:latin typeface="Algerian" pitchFamily="82" charset="0"/>
              </a:rPr>
              <a:t>Hedgewar</a:t>
            </a:r>
            <a:r>
              <a:rPr lang="en-IN" b="1" dirty="0">
                <a:solidFill>
                  <a:srgbClr val="0070C0"/>
                </a:solidFill>
                <a:latin typeface="Algerian" pitchFamily="82" charset="0"/>
              </a:rPr>
              <a:t> </a:t>
            </a:r>
            <a:r>
              <a:rPr lang="en-IN" b="1" dirty="0" err="1">
                <a:solidFill>
                  <a:srgbClr val="0070C0"/>
                </a:solidFill>
                <a:latin typeface="Algerian" pitchFamily="82" charset="0"/>
              </a:rPr>
              <a:t>pustakalay</a:t>
            </a:r>
            <a:r>
              <a:rPr lang="en-IN" b="1" dirty="0">
                <a:solidFill>
                  <a:srgbClr val="0070C0"/>
                </a:solidFill>
                <a:latin typeface="Algerian" pitchFamily="82" charset="0"/>
              </a:rPr>
              <a:t> </a:t>
            </a:r>
            <a:r>
              <a:rPr lang="en-IN" b="1" dirty="0" err="1">
                <a:solidFill>
                  <a:srgbClr val="0070C0"/>
                </a:solidFill>
                <a:latin typeface="Algerian" pitchFamily="82" charset="0"/>
              </a:rPr>
              <a:t>sah</a:t>
            </a:r>
            <a:r>
              <a:rPr lang="en-IN" b="1" dirty="0">
                <a:solidFill>
                  <a:srgbClr val="0070C0"/>
                </a:solidFill>
                <a:latin typeface="Algerian" pitchFamily="82" charset="0"/>
              </a:rPr>
              <a:t> </a:t>
            </a:r>
            <a:r>
              <a:rPr lang="en-IN" b="1" dirty="0" err="1">
                <a:solidFill>
                  <a:srgbClr val="0070C0"/>
                </a:solidFill>
                <a:latin typeface="Algerian" pitchFamily="82" charset="0"/>
              </a:rPr>
              <a:t>sewa</a:t>
            </a:r>
            <a:r>
              <a:rPr lang="en-IN" b="1" dirty="0">
                <a:solidFill>
                  <a:srgbClr val="0070C0"/>
                </a:solidFill>
                <a:latin typeface="Algerian" pitchFamily="82" charset="0"/>
              </a:rPr>
              <a:t> </a:t>
            </a:r>
            <a:r>
              <a:rPr lang="en-IN" b="1" dirty="0" err="1">
                <a:solidFill>
                  <a:srgbClr val="0070C0"/>
                </a:solidFill>
                <a:latin typeface="Algerian" pitchFamily="82" charset="0"/>
              </a:rPr>
              <a:t>samitee</a:t>
            </a:r>
            <a:r>
              <a:rPr lang="en-IN" b="1" dirty="0">
                <a:solidFill>
                  <a:srgbClr val="0070C0"/>
                </a:solidFill>
                <a:latin typeface="Algerian" pitchFamily="82" charset="0"/>
              </a:rPr>
              <a:t> </a:t>
            </a:r>
            <a:r>
              <a:rPr lang="en-IN" b="1" dirty="0" err="1">
                <a:solidFill>
                  <a:srgbClr val="0070C0"/>
                </a:solidFill>
                <a:latin typeface="Algerian" pitchFamily="82" charset="0"/>
              </a:rPr>
              <a:t>Laxminagar</a:t>
            </a:r>
            <a:r>
              <a:rPr lang="en-IN" b="1" dirty="0">
                <a:solidFill>
                  <a:srgbClr val="0070C0"/>
                </a:solidFill>
                <a:latin typeface="Algerian" pitchFamily="82" charset="0"/>
              </a:rPr>
              <a:t>, </a:t>
            </a:r>
            <a:br>
              <a:rPr lang="en-IN" b="1" dirty="0">
                <a:solidFill>
                  <a:srgbClr val="0070C0"/>
                </a:solidFill>
                <a:latin typeface="Algerian" pitchFamily="82" charset="0"/>
              </a:rPr>
            </a:br>
            <a:r>
              <a:rPr lang="en-IN" b="1" dirty="0" err="1">
                <a:solidFill>
                  <a:srgbClr val="0070C0"/>
                </a:solidFill>
                <a:latin typeface="Algerian" pitchFamily="82" charset="0"/>
              </a:rPr>
              <a:t>Bhachhi</a:t>
            </a:r>
            <a:endParaRPr lang="en-IN" b="1" dirty="0">
              <a:solidFill>
                <a:srgbClr val="0070C0"/>
              </a:solidFill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057400"/>
          </a:xfrm>
        </p:spPr>
        <p:txBody>
          <a:bodyPr>
            <a:normAutofit/>
          </a:bodyPr>
          <a:lstStyle/>
          <a:p>
            <a:pPr algn="ctr"/>
            <a:endParaRPr lang="en-IN" sz="4400" b="1" dirty="0">
              <a:solidFill>
                <a:srgbClr val="FF0000"/>
              </a:solidFill>
              <a:latin typeface="Cooper Black" pitchFamily="18" charset="0"/>
            </a:endParaRPr>
          </a:p>
          <a:p>
            <a:pPr algn="ctr"/>
            <a:r>
              <a:rPr lang="en-IN" sz="4400" b="1" dirty="0">
                <a:solidFill>
                  <a:srgbClr val="FF0000"/>
                </a:solidFill>
                <a:latin typeface="Cooper Black" pitchFamily="18" charset="0"/>
              </a:rPr>
              <a:t>PRESENTS</a:t>
            </a:r>
          </a:p>
        </p:txBody>
      </p:sp>
      <p:pic>
        <p:nvPicPr>
          <p:cNvPr id="4" name="ham honge kamyab final">
            <a:hlinkClick r:id="" action="ppaction://media"/>
            <a:extLst>
              <a:ext uri="{FF2B5EF4-FFF2-40B4-BE49-F238E27FC236}">
                <a16:creationId xmlns:a16="http://schemas.microsoft.com/office/drawing/2014/main" id="{9007BE7B-354E-4AA4-9D36-5E048DD39A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63061" y="3611337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4000">
        <p14:flash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sz="2400" b="1" dirty="0">
                <a:solidFill>
                  <a:srgbClr val="FF0000"/>
                </a:solidFill>
                <a:latin typeface="Algerian" panose="04020705040A02060702" pitchFamily="82" charset="0"/>
              </a:rPr>
              <a:t>ONLINE COMPETITION </a:t>
            </a:r>
            <a:br>
              <a:rPr lang="en-US" sz="2400" b="1" dirty="0">
                <a:solidFill>
                  <a:srgbClr val="FF0000"/>
                </a:solidFill>
                <a:latin typeface="Algerian" panose="04020705040A02060702" pitchFamily="82" charset="0"/>
              </a:rPr>
            </a:br>
            <a:r>
              <a:rPr lang="en-US" sz="2400" b="1" dirty="0">
                <a:solidFill>
                  <a:srgbClr val="FF0000"/>
                </a:solidFill>
                <a:latin typeface="Algerian" panose="04020705040A02060702" pitchFamily="82" charset="0"/>
              </a:rPr>
              <a:t>&amp;</a:t>
            </a:r>
            <a:br>
              <a:rPr lang="en-US" sz="2400" b="1" dirty="0">
                <a:solidFill>
                  <a:srgbClr val="FF0000"/>
                </a:solidFill>
                <a:latin typeface="Algerian" panose="04020705040A02060702" pitchFamily="82" charset="0"/>
              </a:rPr>
            </a:br>
            <a:r>
              <a:rPr lang="en-US" sz="2400" b="1" dirty="0">
                <a:solidFill>
                  <a:srgbClr val="FF0000"/>
                </a:solidFill>
                <a:latin typeface="Algerian" panose="04020705040A02060702" pitchFamily="82" charset="0"/>
              </a:rPr>
              <a:t>CELEBRATION OF 30</a:t>
            </a:r>
            <a:r>
              <a:rPr lang="en-US" sz="2400" b="1" baseline="30000" dirty="0">
                <a:solidFill>
                  <a:srgbClr val="FF0000"/>
                </a:solidFill>
                <a:latin typeface="Algerian" panose="04020705040A02060702" pitchFamily="82" charset="0"/>
              </a:rPr>
              <a:t>th</a:t>
            </a:r>
            <a:r>
              <a:rPr lang="en-US" sz="2400" b="1" dirty="0">
                <a:solidFill>
                  <a:srgbClr val="FF0000"/>
                </a:solidFill>
                <a:latin typeface="Algerian" panose="04020705040A02060702" pitchFamily="82" charset="0"/>
              </a:rPr>
              <a:t> FOUNDATION DAY</a:t>
            </a:r>
            <a:br>
              <a:rPr lang="en-US" sz="2400" b="1" dirty="0">
                <a:solidFill>
                  <a:srgbClr val="FF0000"/>
                </a:solidFill>
                <a:latin typeface="Algerian" panose="04020705040A02060702" pitchFamily="82" charset="0"/>
              </a:rPr>
            </a:br>
            <a:r>
              <a:rPr lang="en-US" sz="2400" b="1" dirty="0">
                <a:solidFill>
                  <a:srgbClr val="FF0000"/>
                </a:solidFill>
                <a:latin typeface="Algerian" panose="04020705040A02060702" pitchFamily="82" charset="0"/>
              </a:rPr>
              <a:t>2</a:t>
            </a:r>
            <a:r>
              <a:rPr lang="en-US" sz="2400" b="1" baseline="30000" dirty="0">
                <a:solidFill>
                  <a:srgbClr val="FF0000"/>
                </a:solidFill>
                <a:latin typeface="Algerian" panose="04020705040A02060702" pitchFamily="82" charset="0"/>
              </a:rPr>
              <a:t>ND</a:t>
            </a:r>
            <a:r>
              <a:rPr lang="en-US" sz="2400" b="1" dirty="0">
                <a:solidFill>
                  <a:srgbClr val="FF0000"/>
                </a:solidFill>
                <a:latin typeface="Algerian" panose="04020705040A02060702" pitchFamily="82" charset="0"/>
              </a:rPr>
              <a:t> JUNE 2021</a:t>
            </a:r>
            <a:endParaRPr lang="en-IN" sz="2400" b="1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811" y="2193925"/>
            <a:ext cx="5432378" cy="4024313"/>
          </a:xfrm>
        </p:spPr>
      </p:pic>
    </p:spTree>
    <p:extLst>
      <p:ext uri="{BB962C8B-B14F-4D97-AF65-F5344CB8AC3E}">
        <p14:creationId xmlns:p14="http://schemas.microsoft.com/office/powerpoint/2010/main" val="14629514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Tm="4000">
        <p15:prstTrans prst="curtains"/>
      </p:transition>
    </mc:Choice>
    <mc:Fallback xmlns="">
      <p:transition spd="slow" advTm="4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IN" sz="7200" b="1" dirty="0">
                <a:solidFill>
                  <a:srgbClr val="00B050"/>
                </a:solidFill>
                <a:latin typeface="Cooper Black" pitchFamily="18" charset="0"/>
              </a:rPr>
              <a:t>Activities from 1991 to 2021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BAFA12A-5C0A-40DC-8F20-5A73D225E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solidFill>
                  <a:srgbClr val="FF0000"/>
                </a:solidFill>
              </a:rPr>
              <a:t>A brief look into</a:t>
            </a:r>
          </a:p>
        </p:txBody>
      </p:sp>
    </p:spTree>
  </p:cSld>
  <p:clrMapOvr>
    <a:masterClrMapping/>
  </p:clrMapOvr>
  <p:transition spd="slow" advTm="4000">
    <p:comb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LIBRARY</a:t>
            </a:r>
            <a:endParaRPr lang="en-IN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057401"/>
            <a:ext cx="7162800" cy="4525963"/>
          </a:xfrm>
        </p:spPr>
      </p:pic>
    </p:spTree>
    <p:extLst>
      <p:ext uri="{BB962C8B-B14F-4D97-AF65-F5344CB8AC3E}">
        <p14:creationId xmlns:p14="http://schemas.microsoft.com/office/powerpoint/2010/main" val="26907595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eelOff"/>
      </p:transition>
    </mc:Choice>
    <mc:Fallback xmlns="">
      <p:transition spd="slow" advTm="4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Principal Founder:</a:t>
            </a:r>
            <a:br>
              <a:rPr lang="en-US" dirty="0">
                <a:latin typeface="Algerian" panose="04020705040A02060702" pitchFamily="82" charset="0"/>
              </a:rPr>
            </a:br>
            <a:r>
              <a:rPr lang="en-US" b="1" dirty="0"/>
              <a:t> Pawan Kumar Ray</a:t>
            </a:r>
            <a:endParaRPr lang="en-IN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700" y="1981200"/>
            <a:ext cx="5562599" cy="4525963"/>
          </a:xfrm>
        </p:spPr>
      </p:pic>
    </p:spTree>
    <p:extLst>
      <p:ext uri="{BB962C8B-B14F-4D97-AF65-F5344CB8AC3E}">
        <p14:creationId xmlns:p14="http://schemas.microsoft.com/office/powerpoint/2010/main" val="4257963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14:prism isInverted="1"/>
      </p:transition>
    </mc:Choice>
    <mc:Fallback xmlns="">
      <p:transition spd="slow" advTm="4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11DBB-B6F9-48D2-A77C-9DF8D535C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An inside view of our library which features Our founders MEMBERS and our achievers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9DD28B6-5ADA-4551-9B31-5D7419F0E0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2335758"/>
            <a:ext cx="8115300" cy="3740646"/>
          </a:xfrm>
        </p:spPr>
      </p:pic>
    </p:spTree>
    <p:extLst>
      <p:ext uri="{BB962C8B-B14F-4D97-AF65-F5344CB8AC3E}">
        <p14:creationId xmlns:p14="http://schemas.microsoft.com/office/powerpoint/2010/main" val="29298943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eelOff"/>
      </p:transition>
    </mc:Choice>
    <mc:Fallback xmlns="">
      <p:transition spd="slow" advTm="4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8DFAF-4931-4B3B-882E-0CEA6818D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sz="3200" b="1" dirty="0">
                <a:solidFill>
                  <a:srgbClr val="92D050"/>
                </a:solidFill>
                <a:effectLst/>
                <a:latin typeface="Algerian" panose="04020705040A02060702" pitchFamily="82" charset="0"/>
                <a:ea typeface="Times New Roman" panose="02020603050405020304" pitchFamily="18" charset="0"/>
                <a:cs typeface="Mangal" panose="02040503050203030202" pitchFamily="18" charset="0"/>
              </a:rPr>
              <a:t>Founder members:</a:t>
            </a:r>
            <a:br>
              <a:rPr lang="en-IN" sz="3200" dirty="0">
                <a:solidFill>
                  <a:srgbClr val="92D050"/>
                </a:solidFill>
                <a:effectLst/>
                <a:latin typeface="Algerian" panose="04020705040A02060702" pitchFamily="82" charset="0"/>
                <a:ea typeface="Calibri" panose="020F0502020204030204" pitchFamily="34" charset="0"/>
                <a:cs typeface="Mangal" panose="02040503050203030202" pitchFamily="18" charset="0"/>
              </a:rPr>
            </a:br>
            <a:endParaRPr lang="en-IN" dirty="0">
              <a:solidFill>
                <a:srgbClr val="92D05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B6D19-D4FB-4AD5-9F43-63CF9681BC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40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1.Lalit Kumar (Business Man)</a:t>
            </a:r>
            <a:endParaRPr lang="en-IN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40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2.Pradeep Ray (Hardware Engineer)</a:t>
            </a:r>
            <a:endParaRPr lang="en-IN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40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3.Mahesh Kumar (Business Man)</a:t>
            </a:r>
            <a:endParaRPr lang="en-IN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N" sz="4000" spc="-1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4.Hiralal Ray (Business Man)</a:t>
            </a:r>
            <a:endParaRPr lang="en-IN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402581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4000">
        <p159:morph option="byObject"/>
      </p:transition>
    </mc:Choice>
    <mc:Fallback xmlns="">
      <p:transition spd="slow" advTm="4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51259C-2289-4970-8BEC-8DFF6138D7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8000" dirty="0">
                <a:solidFill>
                  <a:srgbClr val="92D050"/>
                </a:solidFill>
                <a:latin typeface="Algerian" panose="04020705040A02060702" pitchFamily="82" charset="0"/>
              </a:rPr>
              <a:t>NEW </a:t>
            </a:r>
          </a:p>
          <a:p>
            <a:pPr marL="0" indent="0" algn="ctr">
              <a:buNone/>
            </a:pPr>
            <a:r>
              <a:rPr lang="en-US" sz="8000" dirty="0">
                <a:solidFill>
                  <a:srgbClr val="92D050"/>
                </a:solidFill>
                <a:latin typeface="Algerian" panose="04020705040A02060702" pitchFamily="82" charset="0"/>
              </a:rPr>
              <a:t>COMMITTEE MEMBERS </a:t>
            </a:r>
            <a:endParaRPr lang="en-IN" sz="8000" dirty="0">
              <a:solidFill>
                <a:srgbClr val="92D050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45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>
        <p14:reveal/>
      </p:transition>
    </mc:Choice>
    <mc:Fallback xmlns="">
      <p:transition spd="slow" advTm="4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DCF9E-21E2-47B2-98F0-AFBEB66AE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b="1" dirty="0"/>
              <a:t>MR. Prakash Narayan </a:t>
            </a:r>
            <a:r>
              <a:rPr lang="en-IN" b="1" dirty="0" err="1"/>
              <a:t>jha</a:t>
            </a:r>
            <a:br>
              <a:rPr lang="en-IN" dirty="0"/>
            </a:br>
            <a:r>
              <a:rPr lang="en-US" sz="2200" dirty="0"/>
              <a:t>Associate Consultant, HCL Technology Ltd. (Google Ecosystem Unit)</a:t>
            </a:r>
            <a:r>
              <a:rPr lang="en-IN" sz="2200" dirty="0"/>
              <a:t> </a:t>
            </a:r>
            <a:endParaRPr lang="en-IN" sz="2200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F64DFE-5044-45FA-87E9-5924AA119A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38400" y="2057401"/>
            <a:ext cx="4038600" cy="4036226"/>
          </a:xfrm>
        </p:spPr>
      </p:pic>
    </p:spTree>
    <p:extLst>
      <p:ext uri="{BB962C8B-B14F-4D97-AF65-F5344CB8AC3E}">
        <p14:creationId xmlns:p14="http://schemas.microsoft.com/office/powerpoint/2010/main" val="13577769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2FA43-2B04-4758-945A-A69D0F5AD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sz="3200" b="1" dirty="0"/>
              <a:t>MR. </a:t>
            </a:r>
            <a:r>
              <a:rPr lang="en-IN" b="1" dirty="0"/>
              <a:t>Mahavir  </a:t>
            </a:r>
            <a:r>
              <a:rPr lang="en-IN" b="1" dirty="0" err="1"/>
              <a:t>kumar</a:t>
            </a:r>
            <a:r>
              <a:rPr lang="en-IN" b="1" dirty="0"/>
              <a:t> </a:t>
            </a:r>
            <a:br>
              <a:rPr lang="en-IN" dirty="0"/>
            </a:br>
            <a:r>
              <a:rPr lang="en-IN" dirty="0"/>
              <a:t>(Secretary)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3832CCB-3750-4EE1-95C7-AC021531C2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1700" y="2193925"/>
            <a:ext cx="5143500" cy="4024313"/>
          </a:xfrm>
        </p:spPr>
      </p:pic>
    </p:spTree>
    <p:extLst>
      <p:ext uri="{BB962C8B-B14F-4D97-AF65-F5344CB8AC3E}">
        <p14:creationId xmlns:p14="http://schemas.microsoft.com/office/powerpoint/2010/main" val="14347757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 invX="1"/>
      </p:transition>
    </mc:Choice>
    <mc:Fallback xmlns="">
      <p:transition spd="slow" advTm="4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E39F1-A07E-45E6-9C93-7353A8D48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sz="3200" b="1" dirty="0"/>
              <a:t>MR. </a:t>
            </a:r>
            <a:r>
              <a:rPr lang="en-IN" b="1" dirty="0"/>
              <a:t>Ashish </a:t>
            </a:r>
            <a:r>
              <a:rPr lang="en-IN" b="1" dirty="0" err="1"/>
              <a:t>chandra</a:t>
            </a:r>
            <a:r>
              <a:rPr lang="en-IN" b="1" dirty="0"/>
              <a:t> </a:t>
            </a:r>
            <a:br>
              <a:rPr lang="en-IN" dirty="0"/>
            </a:br>
            <a:r>
              <a:rPr lang="en-IN" dirty="0"/>
              <a:t>(program &amp; media coordinator)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5003622-4643-48C1-BFD6-8E10E11564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5000" y="2193925"/>
            <a:ext cx="4572000" cy="4283075"/>
          </a:xfrm>
        </p:spPr>
      </p:pic>
    </p:spTree>
    <p:extLst>
      <p:ext uri="{BB962C8B-B14F-4D97-AF65-F5344CB8AC3E}">
        <p14:creationId xmlns:p14="http://schemas.microsoft.com/office/powerpoint/2010/main" val="37541132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Single"/>
      </p:transition>
    </mc:Choice>
    <mc:Fallback xmlns="">
      <p:transition spd="slow" advTm="4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7722E-8881-4D53-859A-35F624A21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sz="3200" b="1" dirty="0"/>
              <a:t>MR.</a:t>
            </a:r>
            <a:r>
              <a:rPr lang="en-IN" b="1" dirty="0"/>
              <a:t> Bhagwant ji </a:t>
            </a:r>
            <a:r>
              <a:rPr lang="en-IN" b="1" dirty="0" err="1"/>
              <a:t>MAndal</a:t>
            </a:r>
            <a:r>
              <a:rPr lang="en-IN" b="1" dirty="0"/>
              <a:t> </a:t>
            </a:r>
            <a:r>
              <a:rPr lang="en-IN" dirty="0"/>
              <a:t>(Treasurer)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860208C-7A7A-491D-BDFC-16EB351EFB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4600" y="2193925"/>
            <a:ext cx="3448617" cy="4024313"/>
          </a:xfrm>
        </p:spPr>
      </p:pic>
    </p:spTree>
    <p:extLst>
      <p:ext uri="{BB962C8B-B14F-4D97-AF65-F5344CB8AC3E}">
        <p14:creationId xmlns:p14="http://schemas.microsoft.com/office/powerpoint/2010/main" val="31456109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Single" invX="1"/>
      </p:transition>
    </mc:Choice>
    <mc:Fallback xmlns="">
      <p:transition spd="slow" advTm="4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88D7E-DA8C-48D2-AD94-DC53EAC42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sz="3200" b="1" dirty="0"/>
              <a:t>MR. </a:t>
            </a:r>
            <a:r>
              <a:rPr lang="en-IN" b="1" dirty="0"/>
              <a:t>Bikash Kumar </a:t>
            </a:r>
            <a:br>
              <a:rPr lang="en-IN" dirty="0"/>
            </a:br>
            <a:r>
              <a:rPr lang="en-IN" dirty="0"/>
              <a:t>(coordinator)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ED91E16-1D4F-41BF-91F6-3B1D8B2F60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2200" y="2193925"/>
            <a:ext cx="4267200" cy="4024313"/>
          </a:xfrm>
        </p:spPr>
      </p:pic>
    </p:spTree>
    <p:extLst>
      <p:ext uri="{BB962C8B-B14F-4D97-AF65-F5344CB8AC3E}">
        <p14:creationId xmlns:p14="http://schemas.microsoft.com/office/powerpoint/2010/main" val="281172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4000">
        <p14:switch dir="r"/>
      </p:transition>
    </mc:Choice>
    <mc:Fallback xmlns="">
      <p:transition spd="slow" advTm="4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E9551-1CAC-402B-BC80-BA9F39FF5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/>
              <a:t>Ms.Pallavi</a:t>
            </a:r>
            <a:r>
              <a:rPr lang="en-US" b="1" dirty="0"/>
              <a:t> Bhowmik</a:t>
            </a:r>
            <a:br>
              <a:rPr lang="en-US" b="1" dirty="0"/>
            </a:br>
            <a:r>
              <a:rPr lang="en-IN" dirty="0"/>
              <a:t>Co-ordinator of e-MAGAZINE</a:t>
            </a:r>
            <a:endParaRPr lang="en-IN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CA45D1A-7F48-40B7-A5C9-956CF40A62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9800" y="2057401"/>
            <a:ext cx="5334000" cy="4648199"/>
          </a:xfrm>
        </p:spPr>
      </p:pic>
    </p:spTree>
    <p:extLst>
      <p:ext uri="{BB962C8B-B14F-4D97-AF65-F5344CB8AC3E}">
        <p14:creationId xmlns:p14="http://schemas.microsoft.com/office/powerpoint/2010/main" val="3471335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77F5E-82B2-4F27-AE4B-01647A6E8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/>
              <a:t>Ms. </a:t>
            </a:r>
            <a:r>
              <a:rPr lang="en-IN" b="1" dirty="0" err="1"/>
              <a:t>Minsang</a:t>
            </a:r>
            <a:r>
              <a:rPr lang="en-IN" b="1" dirty="0"/>
              <a:t> Tamang</a:t>
            </a:r>
            <a:br>
              <a:rPr lang="en-IN" dirty="0"/>
            </a:br>
            <a:r>
              <a:rPr lang="en-IN" dirty="0"/>
              <a:t>Co-ordinator of e-MAGAZINE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951A8AE-E7FA-4A87-8713-3CA9AD9506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0" y="2193925"/>
            <a:ext cx="5368643" cy="4206875"/>
          </a:xfrm>
        </p:spPr>
      </p:pic>
    </p:spTree>
    <p:extLst>
      <p:ext uri="{BB962C8B-B14F-4D97-AF65-F5344CB8AC3E}">
        <p14:creationId xmlns:p14="http://schemas.microsoft.com/office/powerpoint/2010/main" val="390170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4000">
        <p14:switch dir="l"/>
      </p:transition>
    </mc:Choice>
    <mc:Fallback xmlns="">
      <p:transition spd="slow" advTm="4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38CAE-951D-44BF-B883-A36A361755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Mentors </a:t>
            </a:r>
            <a:endParaRPr lang="en-US" sz="6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indent="0" algn="ctr">
              <a:buNone/>
            </a:pPr>
            <a:r>
              <a:rPr lang="en-US" sz="6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Dr. </a:t>
            </a:r>
            <a:r>
              <a:rPr lang="en-US" sz="66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Hedgewar</a:t>
            </a:r>
            <a:r>
              <a:rPr lang="en-US" sz="66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Library</a:t>
            </a:r>
            <a:endParaRPr lang="en-IN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5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00">
        <p14:ripple/>
      </p:transition>
    </mc:Choice>
    <mc:Fallback xmlns="">
      <p:transition spd="slow" advTm="4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1402A-7D4C-4C27-A216-7D1196800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700" y="639762"/>
            <a:ext cx="6457950" cy="1417639"/>
          </a:xfrm>
        </p:spPr>
        <p:txBody>
          <a:bodyPr>
            <a:normAutofit fontScale="90000"/>
          </a:bodyPr>
          <a:lstStyle/>
          <a:p>
            <a:pPr algn="ctr"/>
            <a:r>
              <a:rPr lang="en-IN" b="1" dirty="0" err="1"/>
              <a:t>Md.Kamran</a:t>
            </a:r>
            <a:br>
              <a:rPr lang="en-IN" b="1" dirty="0"/>
            </a:br>
            <a:r>
              <a:rPr lang="en-IN" b="1" dirty="0"/>
              <a:t> </a:t>
            </a:r>
            <a:r>
              <a:rPr lang="en-IN" dirty="0"/>
              <a:t>principal </a:t>
            </a:r>
            <a:r>
              <a:rPr lang="en-IN" dirty="0" err="1"/>
              <a:t>R.P.D.j</a:t>
            </a:r>
            <a:r>
              <a:rPr lang="en-IN" dirty="0"/>
              <a:t> Higher secondary school </a:t>
            </a:r>
            <a:r>
              <a:rPr lang="en-IN" dirty="0" err="1"/>
              <a:t>jitwarpur</a:t>
            </a:r>
            <a:r>
              <a:rPr lang="en-IN" dirty="0"/>
              <a:t> </a:t>
            </a:r>
            <a:r>
              <a:rPr lang="en-IN" dirty="0" err="1"/>
              <a:t>madhubani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9A1BAF9-6ABD-44AD-80B3-541CB452B8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2600" y="2193925"/>
            <a:ext cx="5334000" cy="4024313"/>
          </a:xfrm>
        </p:spPr>
      </p:pic>
    </p:spTree>
    <p:extLst>
      <p:ext uri="{BB962C8B-B14F-4D97-AF65-F5344CB8AC3E}">
        <p14:creationId xmlns:p14="http://schemas.microsoft.com/office/powerpoint/2010/main" val="57529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 advTm="4000">
        <p14:shred/>
      </p:transition>
    </mc:Choice>
    <mc:Fallback xmlns="">
      <p:transition spd="slow" advTm="4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F3B72-305D-43EB-8F50-7717DD3E9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/>
              <a:t>Shri. Shiv Narayan Ray </a:t>
            </a:r>
            <a:br>
              <a:rPr lang="en-US" b="1" dirty="0"/>
            </a:br>
            <a:r>
              <a:rPr lang="en-US" sz="2400" dirty="0"/>
              <a:t>Warrant Officer, Indian Air force</a:t>
            </a:r>
            <a:endParaRPr lang="en-IN" sz="24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379F788-A6B7-4AA7-B420-88546B7BAA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1700" y="2057402"/>
            <a:ext cx="4991100" cy="4267198"/>
          </a:xfrm>
        </p:spPr>
      </p:pic>
    </p:spTree>
    <p:extLst>
      <p:ext uri="{BB962C8B-B14F-4D97-AF65-F5344CB8AC3E}">
        <p14:creationId xmlns:p14="http://schemas.microsoft.com/office/powerpoint/2010/main" val="4019552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89653-FCC9-4CD4-B5DB-96F0BCDB6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Arun </a:t>
            </a:r>
            <a:r>
              <a:rPr lang="en-IN" dirty="0" err="1"/>
              <a:t>kumar</a:t>
            </a:r>
            <a:r>
              <a:rPr lang="en-IN" dirty="0"/>
              <a:t> SINHA</a:t>
            </a:r>
            <a:br>
              <a:rPr lang="en-IN" dirty="0"/>
            </a:br>
            <a:r>
              <a:rPr lang="en-IN" dirty="0"/>
              <a:t>RETD. BANK OFFICER SBI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F7AA8B-B9AA-4263-BB7D-370AB0391D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799" y="2209800"/>
            <a:ext cx="3280527" cy="4419600"/>
          </a:xfrm>
        </p:spPr>
      </p:pic>
    </p:spTree>
    <p:extLst>
      <p:ext uri="{BB962C8B-B14F-4D97-AF65-F5344CB8AC3E}">
        <p14:creationId xmlns:p14="http://schemas.microsoft.com/office/powerpoint/2010/main" val="2147230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2CE29-20E8-47FF-ADBC-319AC831B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533400"/>
            <a:ext cx="6457950" cy="1828801"/>
          </a:xfrm>
        </p:spPr>
        <p:txBody>
          <a:bodyPr>
            <a:normAutofit/>
          </a:bodyPr>
          <a:lstStyle/>
          <a:p>
            <a:pPr algn="ctr"/>
            <a:r>
              <a:rPr lang="en-IN" sz="3200" b="1" dirty="0"/>
              <a:t>MR. </a:t>
            </a:r>
            <a:r>
              <a:rPr lang="en-IN" b="1" dirty="0"/>
              <a:t>Abhay </a:t>
            </a:r>
            <a:r>
              <a:rPr lang="en-IN" b="1" dirty="0" err="1"/>
              <a:t>kumar</a:t>
            </a:r>
            <a:r>
              <a:rPr lang="en-IN" b="1" dirty="0"/>
              <a:t> </a:t>
            </a:r>
            <a:r>
              <a:rPr lang="en-IN" b="1" dirty="0" err="1"/>
              <a:t>jha</a:t>
            </a:r>
            <a:r>
              <a:rPr lang="en-IN" b="1" dirty="0"/>
              <a:t> </a:t>
            </a:r>
            <a:br>
              <a:rPr lang="en-IN" dirty="0"/>
            </a:br>
            <a:r>
              <a:rPr lang="en-IN" dirty="0"/>
              <a:t>Reservation Supervisor (HQ), DRM Office, </a:t>
            </a:r>
            <a:r>
              <a:rPr lang="en-IN" dirty="0" err="1"/>
              <a:t>Danapur</a:t>
            </a:r>
            <a:r>
              <a:rPr lang="en-IN" dirty="0"/>
              <a:t>, Patna, Bihar.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737159D-A065-4AD0-B575-40563DC653DC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1" y="2193925"/>
            <a:ext cx="4432352" cy="40243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0540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0EC27-2784-449A-A699-8C5C7AFE6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sz="3200" b="1" dirty="0"/>
              <a:t>MR. </a:t>
            </a:r>
            <a:r>
              <a:rPr lang="en-IN" b="1" dirty="0"/>
              <a:t>Sanjeev Kumar </a:t>
            </a:r>
            <a:br>
              <a:rPr lang="en-IN" dirty="0"/>
            </a:br>
            <a:r>
              <a:rPr lang="en-IN" dirty="0"/>
              <a:t>Assistant Section Officer Jharkhand Secretariat, Ranchi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D14E0A6-4698-43F4-88D9-32E8735768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1163" y="2193925"/>
            <a:ext cx="5021673" cy="4024313"/>
          </a:xfrm>
        </p:spPr>
      </p:pic>
    </p:spTree>
    <p:extLst>
      <p:ext uri="{BB962C8B-B14F-4D97-AF65-F5344CB8AC3E}">
        <p14:creationId xmlns:p14="http://schemas.microsoft.com/office/powerpoint/2010/main" val="1549386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8FD00-B5DA-4775-8EA9-57372894F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700" y="609600"/>
            <a:ext cx="6457950" cy="1447801"/>
          </a:xfrm>
        </p:spPr>
        <p:txBody>
          <a:bodyPr>
            <a:normAutofit fontScale="90000"/>
          </a:bodyPr>
          <a:lstStyle/>
          <a:p>
            <a:pPr algn="ctr"/>
            <a:r>
              <a:rPr lang="en-IN" sz="3200" b="1" dirty="0"/>
              <a:t>MR. </a:t>
            </a:r>
            <a:r>
              <a:rPr lang="en-IN" b="1" dirty="0"/>
              <a:t>Sudhir Kumar </a:t>
            </a:r>
            <a:br>
              <a:rPr lang="en-IN" b="1" dirty="0"/>
            </a:br>
            <a:r>
              <a:rPr lang="en-IN" dirty="0"/>
              <a:t>B.D.O. Hanuman Nagar, Darbhanga</a:t>
            </a:r>
            <a:br>
              <a:rPr lang="en-IN" dirty="0"/>
            </a:b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C5BDEEA-DF32-4587-88FD-0731CD8461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6400" y="1752600"/>
            <a:ext cx="5257800" cy="4848225"/>
          </a:xfrm>
        </p:spPr>
      </p:pic>
    </p:spTree>
    <p:extLst>
      <p:ext uri="{BB962C8B-B14F-4D97-AF65-F5344CB8AC3E}">
        <p14:creationId xmlns:p14="http://schemas.microsoft.com/office/powerpoint/2010/main" val="38847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A6E1A-2F30-470C-A954-9E6D807F8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sz="3200" b="1" dirty="0"/>
              <a:t>MR. </a:t>
            </a:r>
            <a:r>
              <a:rPr lang="en-US" b="1" dirty="0"/>
              <a:t>Kishore Kumar </a:t>
            </a:r>
            <a:br>
              <a:rPr lang="en-US" b="1" dirty="0"/>
            </a:br>
            <a:r>
              <a:rPr lang="en-US" dirty="0"/>
              <a:t>Zonal Head – North- AIB DCB Bank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0AACFBE-CEDC-4557-9EE2-5B6CE6551B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6400" y="2193925"/>
            <a:ext cx="5181599" cy="4435475"/>
          </a:xfrm>
        </p:spPr>
      </p:pic>
    </p:spTree>
    <p:extLst>
      <p:ext uri="{BB962C8B-B14F-4D97-AF65-F5344CB8AC3E}">
        <p14:creationId xmlns:p14="http://schemas.microsoft.com/office/powerpoint/2010/main" val="2368707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>
                <a:latin typeface="Algerian" panose="04020705040A02060702" pitchFamily="82" charset="0"/>
              </a:rPr>
              <a:t>Members of THE Library</a:t>
            </a:r>
            <a:endParaRPr lang="en-IN" b="1" dirty="0"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841" y="2193925"/>
            <a:ext cx="6038317" cy="4024313"/>
          </a:xfrm>
        </p:spPr>
      </p:pic>
    </p:spTree>
    <p:extLst>
      <p:ext uri="{BB962C8B-B14F-4D97-AF65-F5344CB8AC3E}">
        <p14:creationId xmlns:p14="http://schemas.microsoft.com/office/powerpoint/2010/main" val="459683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14:prism dir="u" isInverted="1"/>
      </p:transition>
    </mc:Choice>
    <mc:Fallback xmlns="">
      <p:transition spd="slow" advTm="4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dirty="0">
                <a:latin typeface="Algerian" panose="04020705040A02060702" pitchFamily="82" charset="0"/>
              </a:rPr>
              <a:t>Our</a:t>
            </a:r>
            <a:r>
              <a:rPr lang="en-IN" sz="3200" dirty="0">
                <a:latin typeface="Algerian" panose="04020705040A02060702" pitchFamily="82" charset="0"/>
              </a:rPr>
              <a:t> Earliest members</a:t>
            </a:r>
          </a:p>
        </p:txBody>
      </p:sp>
      <p:pic>
        <p:nvPicPr>
          <p:cNvPr id="1026" name="Picture 2" descr="D:\pawan sir\pawan sir photo and video\spl photo\Untitled%2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765" y="1981200"/>
            <a:ext cx="7942470" cy="47244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14:prism dir="d" isInverted="1"/>
      </p:transition>
    </mc:Choice>
    <mc:Fallback xmlns="">
      <p:transition spd="slow" advTm="4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INAUGURAL Quiz contest in 1995</a:t>
            </a:r>
            <a:endParaRPr lang="en-IN" dirty="0"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638" y="2193925"/>
            <a:ext cx="6554723" cy="4024313"/>
          </a:xfrm>
        </p:spPr>
      </p:pic>
    </p:spTree>
    <p:extLst>
      <p:ext uri="{BB962C8B-B14F-4D97-AF65-F5344CB8AC3E}">
        <p14:creationId xmlns:p14="http://schemas.microsoft.com/office/powerpoint/2010/main" val="398096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14:prism dir="r" isInverted="1"/>
      </p:transition>
    </mc:Choice>
    <mc:Fallback xmlns="">
      <p:transition spd="slow" advTm="4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97CE9-F82A-4168-88B2-010AF961F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b="1" dirty="0"/>
              <a:t>First winner of QUIZ CONTEST</a:t>
            </a:r>
            <a:br>
              <a:rPr lang="en-US" sz="2000" dirty="0"/>
            </a:br>
            <a:r>
              <a:rPr lang="en-US" sz="2000" dirty="0"/>
              <a:t>AMITABH PRASAD &amp; Shambhu </a:t>
            </a:r>
            <a:r>
              <a:rPr lang="en-US" sz="2000" dirty="0" err="1"/>
              <a:t>nath</a:t>
            </a:r>
            <a:r>
              <a:rPr lang="en-US" sz="2000" dirty="0"/>
              <a:t> </a:t>
            </a:r>
            <a:r>
              <a:rPr lang="en-US" sz="2000" dirty="0" err="1"/>
              <a:t>singh</a:t>
            </a:r>
            <a:br>
              <a:rPr lang="en-US" sz="2000" dirty="0"/>
            </a:br>
            <a:r>
              <a:rPr lang="en-US" sz="2000" dirty="0"/>
              <a:t>employee of central </a:t>
            </a:r>
            <a:r>
              <a:rPr lang="en-US" sz="2000" dirty="0" err="1"/>
              <a:t>govt.of</a:t>
            </a:r>
            <a:r>
              <a:rPr lang="en-US" sz="2000" dirty="0"/>
              <a:t> </a:t>
            </a:r>
            <a:r>
              <a:rPr lang="en-US" sz="2000" dirty="0" err="1"/>
              <a:t>india</a:t>
            </a:r>
            <a:endParaRPr lang="en-IN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F8F7C5-69A4-496B-AAF7-60D5455ED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1905001"/>
            <a:ext cx="4724400" cy="4188626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B3A188F-BD1E-4BE7-B17E-E8276609C9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59" y="1987157"/>
            <a:ext cx="3621881" cy="4024313"/>
          </a:xfrm>
        </p:spPr>
      </p:pic>
    </p:spTree>
    <p:extLst>
      <p:ext uri="{BB962C8B-B14F-4D97-AF65-F5344CB8AC3E}">
        <p14:creationId xmlns:p14="http://schemas.microsoft.com/office/powerpoint/2010/main" val="1944625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14:prism isContent="1" isInverted="1"/>
      </p:transition>
    </mc:Choice>
    <mc:Fallback xmlns="">
      <p:transition spd="slow" advTm="400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latin typeface="Algerian" panose="04020705040A02060702" pitchFamily="82" charset="0"/>
              </a:rPr>
              <a:t>Little Children in our library</a:t>
            </a:r>
            <a:endParaRPr lang="en-IN" dirty="0"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540" y="1828801"/>
            <a:ext cx="4744920" cy="4953000"/>
          </a:xfrm>
        </p:spPr>
      </p:pic>
    </p:spTree>
    <p:extLst>
      <p:ext uri="{BB962C8B-B14F-4D97-AF65-F5344CB8AC3E}">
        <p14:creationId xmlns:p14="http://schemas.microsoft.com/office/powerpoint/2010/main" val="39306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14:prism dir="d" isContent="1" isInverted="1"/>
      </p:transition>
    </mc:Choice>
    <mc:Fallback xmlns="">
      <p:transition spd="slow" advTm="400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 Cultural program in our library in 1995</a:t>
            </a:r>
            <a:endParaRPr lang="en-IN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2304045"/>
            <a:ext cx="4304481" cy="4525963"/>
          </a:xfrm>
        </p:spPr>
      </p:pic>
    </p:spTree>
    <p:extLst>
      <p:ext uri="{BB962C8B-B14F-4D97-AF65-F5344CB8AC3E}">
        <p14:creationId xmlns:p14="http://schemas.microsoft.com/office/powerpoint/2010/main" val="209886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>
        <p14:ferris dir="l"/>
      </p:transition>
    </mc:Choice>
    <mc:Fallback xmlns="">
      <p:transition spd="slow" advTm="40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Skit by members</a:t>
            </a:r>
            <a:endParaRPr lang="en-IN" dirty="0"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145" y="2082283"/>
            <a:ext cx="3600594" cy="4525963"/>
          </a:xfrm>
        </p:spPr>
      </p:pic>
    </p:spTree>
    <p:extLst>
      <p:ext uri="{BB962C8B-B14F-4D97-AF65-F5344CB8AC3E}">
        <p14:creationId xmlns:p14="http://schemas.microsoft.com/office/powerpoint/2010/main" val="277778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4000">
        <p14:pan dir="u"/>
      </p:transition>
    </mc:Choice>
    <mc:Fallback xmlns="">
      <p:transition spd="slow" advTm="400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Old is Gold</a:t>
            </a:r>
            <a:endParaRPr lang="en-IN" dirty="0"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133600"/>
            <a:ext cx="5994049" cy="4024313"/>
          </a:xfrm>
        </p:spPr>
      </p:pic>
    </p:spTree>
    <p:extLst>
      <p:ext uri="{BB962C8B-B14F-4D97-AF65-F5344CB8AC3E}">
        <p14:creationId xmlns:p14="http://schemas.microsoft.com/office/powerpoint/2010/main" val="85213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14:gallery dir="l"/>
      </p:transition>
    </mc:Choice>
    <mc:Fallback xmlns="">
      <p:transition spd="slow" advTm="400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All Organizing committee members are in govt. job Now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926" y="2193925"/>
            <a:ext cx="6232147" cy="4024313"/>
          </a:xfrm>
        </p:spPr>
      </p:pic>
    </p:spTree>
    <p:extLst>
      <p:ext uri="{BB962C8B-B14F-4D97-AF65-F5344CB8AC3E}">
        <p14:creationId xmlns:p14="http://schemas.microsoft.com/office/powerpoint/2010/main" val="2418220954"/>
      </p:ext>
    </p:extLst>
  </p:cSld>
  <p:clrMapOvr>
    <a:masterClrMapping/>
  </p:clrMapOvr>
  <p:transition spd="slow" advTm="4000">
    <p:push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Quiz contest 2003</a:t>
            </a:r>
            <a:endParaRPr lang="en-IN" dirty="0"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904" y="2193925"/>
            <a:ext cx="5966191" cy="4024313"/>
          </a:xfrm>
        </p:spPr>
      </p:pic>
    </p:spTree>
    <p:extLst>
      <p:ext uri="{BB962C8B-B14F-4D97-AF65-F5344CB8AC3E}">
        <p14:creationId xmlns:p14="http://schemas.microsoft.com/office/powerpoint/2010/main" val="3733481179"/>
      </p:ext>
    </p:extLst>
  </p:cSld>
  <p:clrMapOvr>
    <a:masterClrMapping/>
  </p:clrMapOvr>
  <p:transition spd="med" advTm="5000">
    <p:pull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Winners with the </a:t>
            </a:r>
            <a:r>
              <a:rPr lang="en-US" dirty="0" err="1"/>
              <a:t>MentorS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080" y="2193925"/>
            <a:ext cx="6019839" cy="4024313"/>
          </a:xfrm>
        </p:spPr>
      </p:pic>
    </p:spTree>
    <p:extLst>
      <p:ext uri="{BB962C8B-B14F-4D97-AF65-F5344CB8AC3E}">
        <p14:creationId xmlns:p14="http://schemas.microsoft.com/office/powerpoint/2010/main" val="4208600375"/>
      </p:ext>
    </p:extLst>
  </p:cSld>
  <p:clrMapOvr>
    <a:masterClrMapping/>
  </p:clrMapOvr>
  <p:transition spd="slow" advTm="4000">
    <p:wip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College level winner with guest IN 2005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495" y="2193925"/>
            <a:ext cx="5907010" cy="4024313"/>
          </a:xfrm>
        </p:spPr>
      </p:pic>
    </p:spTree>
    <p:extLst>
      <p:ext uri="{BB962C8B-B14F-4D97-AF65-F5344CB8AC3E}">
        <p14:creationId xmlns:p14="http://schemas.microsoft.com/office/powerpoint/2010/main" val="1731978467"/>
      </p:ext>
    </p:extLst>
  </p:cSld>
  <p:clrMapOvr>
    <a:masterClrMapping/>
  </p:clrMapOvr>
  <p:transition spd="slow" advTm="4000">
    <p:cover dir="r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All our members are working in various organizations 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758" y="2193925"/>
            <a:ext cx="5844484" cy="4024313"/>
          </a:xfrm>
        </p:spPr>
      </p:pic>
    </p:spTree>
    <p:extLst>
      <p:ext uri="{BB962C8B-B14F-4D97-AF65-F5344CB8AC3E}">
        <p14:creationId xmlns:p14="http://schemas.microsoft.com/office/powerpoint/2010/main" val="731992166"/>
      </p:ext>
    </p:extLst>
  </p:cSld>
  <p:clrMapOvr>
    <a:masterClrMapping/>
  </p:clrMapOvr>
  <p:transition spd="med" advTm="4000">
    <p:pull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Winners with our Mentor </a:t>
            </a:r>
            <a:br>
              <a:rPr lang="en-US" dirty="0">
                <a:latin typeface="Algerian" panose="04020705040A02060702" pitchFamily="82" charset="0"/>
              </a:rPr>
            </a:br>
            <a:r>
              <a:rPr lang="en-US" dirty="0">
                <a:latin typeface="Algerian" panose="04020705040A02060702" pitchFamily="82" charset="0"/>
              </a:rPr>
              <a:t>Late Arun kr. Mishra Sir</a:t>
            </a:r>
            <a:endParaRPr lang="en-IN" dirty="0"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491" y="2193925"/>
            <a:ext cx="5957017" cy="4024313"/>
          </a:xfrm>
        </p:spPr>
      </p:pic>
    </p:spTree>
    <p:extLst>
      <p:ext uri="{BB962C8B-B14F-4D97-AF65-F5344CB8AC3E}">
        <p14:creationId xmlns:p14="http://schemas.microsoft.com/office/powerpoint/2010/main" val="1301467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4000">
        <p:diamond/>
      </p:transition>
    </mc:Choice>
    <mc:Fallback xmlns="">
      <p:transition spd="slow" advTm="4000">
        <p:diamond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speech by former M.L.A </a:t>
            </a:r>
            <a:br>
              <a:rPr lang="en-US" dirty="0">
                <a:latin typeface="Algerian" panose="04020705040A02060702" pitchFamily="82" charset="0"/>
              </a:rPr>
            </a:br>
            <a:r>
              <a:rPr lang="en-US" dirty="0">
                <a:latin typeface="Algerian" panose="04020705040A02060702" pitchFamily="82" charset="0"/>
              </a:rPr>
              <a:t>Shri Ramdev </a:t>
            </a:r>
            <a:r>
              <a:rPr lang="en-US" dirty="0" err="1">
                <a:latin typeface="Algerian" panose="04020705040A02060702" pitchFamily="82" charset="0"/>
              </a:rPr>
              <a:t>Mahto</a:t>
            </a:r>
            <a:endParaRPr lang="en-IN" dirty="0"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608" y="2193925"/>
            <a:ext cx="6226783" cy="4024313"/>
          </a:xfrm>
        </p:spPr>
      </p:pic>
    </p:spTree>
    <p:extLst>
      <p:ext uri="{BB962C8B-B14F-4D97-AF65-F5344CB8AC3E}">
        <p14:creationId xmlns:p14="http://schemas.microsoft.com/office/powerpoint/2010/main" val="829612697"/>
      </p:ext>
    </p:extLst>
  </p:cSld>
  <p:clrMapOvr>
    <a:masterClrMapping/>
  </p:clrMapOvr>
  <p:transition spd="slow" advTm="4000">
    <p:cover dir="ld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  <a:latin typeface="Algerian" panose="04020705040A02060702" pitchFamily="82" charset="0"/>
              </a:rPr>
              <a:t>College level round</a:t>
            </a:r>
            <a:endParaRPr lang="en-IN" dirty="0">
              <a:solidFill>
                <a:srgbClr val="0070C0"/>
              </a:solidFill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530" y="2193925"/>
            <a:ext cx="6128939" cy="4024313"/>
          </a:xfrm>
        </p:spPr>
      </p:pic>
    </p:spTree>
    <p:extLst>
      <p:ext uri="{BB962C8B-B14F-4D97-AF65-F5344CB8AC3E}">
        <p14:creationId xmlns:p14="http://schemas.microsoft.com/office/powerpoint/2010/main" val="4000253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:dissolve/>
      </p:transition>
    </mc:Choice>
    <mc:Fallback xmlns="">
      <p:transition spd="slow" advTm="4000">
        <p:dissolv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0"/>
            <a:ext cx="6457950" cy="1293028"/>
          </a:xfrm>
        </p:spPr>
        <p:txBody>
          <a:bodyPr/>
          <a:lstStyle/>
          <a:p>
            <a:b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WINNERS OF the QUIZ CONTEST</a:t>
            </a:r>
            <a:endParaRPr lang="en-IN" dirty="0"/>
          </a:p>
        </p:txBody>
      </p:sp>
      <p:pic>
        <p:nvPicPr>
          <p:cNvPr id="4098" name="Picture 2" descr="D:\pawan sir\pawan sir photo and video\spl photo\Untitled%204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314799"/>
            <a:ext cx="5638800" cy="533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split orient="vert"/>
      </p:transition>
    </mc:Choice>
    <mc:Fallback xmlns="">
      <p:transition spd="slow" advTm="4000">
        <p:split orient="vert"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Guest &amp; Members with Booklet  2014 </a:t>
            </a:r>
            <a:endParaRPr lang="en-IN" dirty="0"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03" y="2193925"/>
            <a:ext cx="6075594" cy="4024313"/>
          </a:xfrm>
        </p:spPr>
      </p:pic>
    </p:spTree>
    <p:extLst>
      <p:ext uri="{BB962C8B-B14F-4D97-AF65-F5344CB8AC3E}">
        <p14:creationId xmlns:p14="http://schemas.microsoft.com/office/powerpoint/2010/main" val="2465041"/>
      </p:ext>
    </p:extLst>
  </p:cSld>
  <p:clrMapOvr>
    <a:masterClrMapping/>
  </p:clrMapOvr>
  <p:transition spd="slow" advTm="4000">
    <p:comb dir="vert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Winners with Smt. Gita Mishra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012" y="2193925"/>
            <a:ext cx="4933975" cy="4024313"/>
          </a:xfrm>
        </p:spPr>
      </p:pic>
    </p:spTree>
    <p:extLst>
      <p:ext uri="{BB962C8B-B14F-4D97-AF65-F5344CB8AC3E}">
        <p14:creationId xmlns:p14="http://schemas.microsoft.com/office/powerpoint/2010/main" val="1274126617"/>
      </p:ext>
    </p:extLst>
  </p:cSld>
  <p:clrMapOvr>
    <a:masterClrMapping/>
  </p:clrMapOvr>
  <p:transition spd="slow" advTm="4000">
    <p:split orient="vert" dir="in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Algerian" panose="04020705040A02060702" pitchFamily="82" charset="0"/>
              </a:rPr>
              <a:t>PARTICIPANTS OF QUIZ CONTEST</a:t>
            </a:r>
          </a:p>
        </p:txBody>
      </p:sp>
      <p:pic>
        <p:nvPicPr>
          <p:cNvPr id="3074" name="Picture 2" descr="D:\pawan sir\pawan sir photo and video\spl photo\dhl\DSC000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948426"/>
            <a:ext cx="6248400" cy="4299974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4000">
    <p:strips dir="ld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dirty="0"/>
              <a:t>FINAL ROUND OF one of our QUIZ CONTESTs</a:t>
            </a:r>
          </a:p>
        </p:txBody>
      </p:sp>
      <p:pic>
        <p:nvPicPr>
          <p:cNvPr id="4098" name="Picture 2" descr="D:\pawan sir\pawan sir photo and video\spl photo\dhl\DSC0002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889125" y="2193925"/>
            <a:ext cx="5365750" cy="4024313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4000">
    <p:strips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dirty="0"/>
              <a:t>WINNERS of QUIZ CONTEST 2015</a:t>
            </a:r>
          </a:p>
        </p:txBody>
      </p:sp>
      <p:pic>
        <p:nvPicPr>
          <p:cNvPr id="8194" name="Picture 2" descr="D:\pawan sir\pawan sir photo and video\spl photo\dhl\DSC0009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057400" y="2209800"/>
            <a:ext cx="5365750" cy="4024313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4000">
    <p:plus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dirty="0">
                <a:solidFill>
                  <a:srgbClr val="0070C0"/>
                </a:solidFill>
                <a:latin typeface="Algerian" panose="04020705040A02060702" pitchFamily="82" charset="0"/>
              </a:rPr>
              <a:t>PRIZES IN QUIZ CONTEST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78827"/>
            <a:ext cx="7238251" cy="411480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4000">
        <p14:pan/>
      </p:transition>
    </mc:Choice>
    <mc:Fallback xmlns="">
      <p:transition spd="slow" advTm="4000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dirty="0"/>
              <a:t>Quiz  Contest - 2015 </a:t>
            </a:r>
          </a:p>
        </p:txBody>
      </p:sp>
      <p:pic>
        <p:nvPicPr>
          <p:cNvPr id="4" name="Content Placeholder 3" descr="DSC000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89125" y="2193925"/>
            <a:ext cx="5365750" cy="4024313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IN" dirty="0"/>
              <a:t>    Quiz Contest 2015 (Engaging the audience &amp; contestants alike)</a:t>
            </a:r>
          </a:p>
        </p:txBody>
      </p:sp>
      <p:pic>
        <p:nvPicPr>
          <p:cNvPr id="4" name="Content Placeholder 3" descr="DSC0000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3000" y="2057401"/>
            <a:ext cx="7230936" cy="441388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dirty="0"/>
              <a:t>Quiz contest 2015 (Our very own Pawan Sir)</a:t>
            </a:r>
          </a:p>
        </p:txBody>
      </p:sp>
      <p:pic>
        <p:nvPicPr>
          <p:cNvPr id="4" name="Content Placeholder 3" descr="DSC0000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6200" y="1905000"/>
            <a:ext cx="8991600" cy="525208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92D050"/>
                </a:solidFill>
                <a:latin typeface="Algerian" panose="04020705040A02060702" pitchFamily="82" charset="0"/>
              </a:rPr>
              <a:t>Quiz CONTEST 2016</a:t>
            </a:r>
            <a:endParaRPr lang="en-IN" dirty="0">
              <a:solidFill>
                <a:srgbClr val="92D050"/>
              </a:solidFill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508" y="2193925"/>
            <a:ext cx="5366983" cy="4024313"/>
          </a:xfrm>
        </p:spPr>
      </p:pic>
    </p:spTree>
    <p:extLst>
      <p:ext uri="{BB962C8B-B14F-4D97-AF65-F5344CB8AC3E}">
        <p14:creationId xmlns:p14="http://schemas.microsoft.com/office/powerpoint/2010/main" val="1469894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IN" dirty="0"/>
              <a:t>Foundation day, 2nd June 2017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981200"/>
            <a:ext cx="7530193" cy="44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825710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>
                <a:latin typeface="Algerian" panose="04020705040A02060702" pitchFamily="82" charset="0"/>
              </a:rPr>
              <a:t>WINNERS Foundation day,2nd June 2017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399741" y="2193925"/>
            <a:ext cx="6344518" cy="402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82677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dirty="0"/>
              <a:t> </a:t>
            </a:r>
            <a:r>
              <a:rPr lang="en-IN" b="1" dirty="0"/>
              <a:t>Birthday Celebration of Vajpayee  and Malviya ji</a:t>
            </a:r>
            <a:br>
              <a:rPr lang="en-IN" b="1" dirty="0"/>
            </a:br>
            <a:r>
              <a:rPr lang="en-IN" b="1" dirty="0"/>
              <a:t> 25-12-17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145848" y="2193925"/>
            <a:ext cx="6852304" cy="402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Our </a:t>
            </a:r>
            <a:r>
              <a:rPr lang="en-US" dirty="0" err="1">
                <a:latin typeface="Algerian" panose="04020705040A02060702" pitchFamily="82" charset="0"/>
              </a:rPr>
              <a:t>busybees</a:t>
            </a:r>
            <a:endParaRPr lang="en-IN" dirty="0">
              <a:latin typeface="Algerian" panose="04020705040A02060702" pitchFamily="8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125" y="2193925"/>
            <a:ext cx="5365750" cy="4024313"/>
          </a:xfrm>
        </p:spPr>
      </p:pic>
    </p:spTree>
    <p:extLst>
      <p:ext uri="{BB962C8B-B14F-4D97-AF65-F5344CB8AC3E}">
        <p14:creationId xmlns:p14="http://schemas.microsoft.com/office/powerpoint/2010/main" val="801775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lgerian" panose="04020705040A02060702" pitchFamily="82" charset="0"/>
              </a:rPr>
              <a:t>WINNERS OF Quiz Contest 2017</a:t>
            </a:r>
          </a:p>
        </p:txBody>
      </p:sp>
      <p:pic>
        <p:nvPicPr>
          <p:cNvPr id="3074" name="Picture 2" descr="C:\Users\User\Desktop\DHL PHOTO\IMG_20171231_1700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94833" y="2193925"/>
            <a:ext cx="7154334" cy="402431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Prize received by </a:t>
            </a:r>
            <a:r>
              <a:rPr lang="en-US" dirty="0" err="1"/>
              <a:t>Preeti</a:t>
            </a:r>
            <a:r>
              <a:rPr lang="en-US" dirty="0"/>
              <a:t> on behalf of her Grand Mother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95" y="2193925"/>
            <a:ext cx="7157210" cy="4024313"/>
          </a:xfrm>
        </p:spPr>
      </p:pic>
    </p:spTree>
    <p:extLst>
      <p:ext uri="{BB962C8B-B14F-4D97-AF65-F5344CB8AC3E}">
        <p14:creationId xmlns:p14="http://schemas.microsoft.com/office/powerpoint/2010/main" val="1456315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Quiz Contest-2017</a:t>
            </a:r>
          </a:p>
        </p:txBody>
      </p:sp>
      <p:pic>
        <p:nvPicPr>
          <p:cNvPr id="8194" name="Picture 2" descr="E:\dhl\photo\DHL QUIZ  PHOTO 2017\IMG_20171231_17122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94833" y="2193925"/>
            <a:ext cx="7154334" cy="402431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>
                <a:solidFill>
                  <a:srgbClr val="92D050"/>
                </a:solidFill>
              </a:rPr>
              <a:t>zara</a:t>
            </a:r>
            <a:r>
              <a:rPr lang="en-US" dirty="0">
                <a:solidFill>
                  <a:srgbClr val="92D050"/>
                </a:solidFill>
              </a:rPr>
              <a:t> Hat kay</a:t>
            </a:r>
            <a:endParaRPr lang="en-IN" dirty="0">
              <a:solidFill>
                <a:srgbClr val="92D05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95" y="2193925"/>
            <a:ext cx="7157210" cy="4024313"/>
          </a:xfrm>
        </p:spPr>
      </p:pic>
    </p:spTree>
    <p:extLst>
      <p:ext uri="{BB962C8B-B14F-4D97-AF65-F5344CB8AC3E}">
        <p14:creationId xmlns:p14="http://schemas.microsoft.com/office/powerpoint/2010/main" val="1069906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Prize Received by </a:t>
            </a:r>
            <a:r>
              <a:rPr lang="en-US" dirty="0" err="1"/>
              <a:t>ishwar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95" y="2193925"/>
            <a:ext cx="7157210" cy="4024313"/>
          </a:xfrm>
        </p:spPr>
      </p:pic>
    </p:spTree>
    <p:extLst>
      <p:ext uri="{BB962C8B-B14F-4D97-AF65-F5344CB8AC3E}">
        <p14:creationId xmlns:p14="http://schemas.microsoft.com/office/powerpoint/2010/main" val="1967500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Prize as Quiz Master Prem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95" y="2193925"/>
            <a:ext cx="7157210" cy="4024313"/>
          </a:xfrm>
        </p:spPr>
      </p:pic>
    </p:spTree>
    <p:extLst>
      <p:ext uri="{BB962C8B-B14F-4D97-AF65-F5344CB8AC3E}">
        <p14:creationId xmlns:p14="http://schemas.microsoft.com/office/powerpoint/2010/main" val="3372570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Quiz Contest-2018 SPEECH BY MENTOR ABHAY SIR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95" y="2193925"/>
            <a:ext cx="7157210" cy="4024313"/>
          </a:xfrm>
        </p:spPr>
      </p:pic>
    </p:spTree>
    <p:extLst>
      <p:ext uri="{BB962C8B-B14F-4D97-AF65-F5344CB8AC3E}">
        <p14:creationId xmlns:p14="http://schemas.microsoft.com/office/powerpoint/2010/main" val="19602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A career Counseling session by  MENTOR Amitabh ji </a:t>
            </a:r>
            <a:endParaRPr lang="en-IN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395" y="2193925"/>
            <a:ext cx="7157210" cy="4024313"/>
          </a:xfrm>
        </p:spPr>
      </p:pic>
    </p:spTree>
    <p:extLst>
      <p:ext uri="{BB962C8B-B14F-4D97-AF65-F5344CB8AC3E}">
        <p14:creationId xmlns:p14="http://schemas.microsoft.com/office/powerpoint/2010/main" val="46225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Members of the Library IN FREE MOOD MEETING IN 2019 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2380139"/>
            <a:ext cx="8115300" cy="3651885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4000">
        <p14:flip dir="r"/>
      </p:transition>
    </mc:Choice>
    <mc:Fallback xmlns="">
      <p:transition spd="slow" advTm="4000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Learners in our Library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52" y="2193925"/>
            <a:ext cx="7883695" cy="4024313"/>
          </a:xfrm>
        </p:spPr>
      </p:pic>
    </p:spTree>
    <p:extLst>
      <p:ext uri="{BB962C8B-B14F-4D97-AF65-F5344CB8AC3E}">
        <p14:creationId xmlns:p14="http://schemas.microsoft.com/office/powerpoint/2010/main" val="2794619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4000">
        <p14:flip dir="l"/>
      </p:transition>
    </mc:Choice>
    <mc:Fallback xmlns="">
      <p:transition spd="slow" advTm="4000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Quiz Awareness campaign by </a:t>
            </a:r>
            <a:r>
              <a:rPr lang="en-US" dirty="0"/>
              <a:t>members of  Library in 2019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981200"/>
            <a:ext cx="5867399" cy="4525963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59210-CB76-4197-A384-73476EB78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>
                <a:latin typeface="Algerian" panose="04020705040A02060702" pitchFamily="82" charset="0"/>
              </a:rPr>
              <a:t>SILVER JUBILEE CELEBRATION QUIZ CONTEST IN 2019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CEC3457-1161-4000-AB7D-FCFA184801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2193925"/>
            <a:ext cx="6371034" cy="4024313"/>
          </a:xfrm>
        </p:spPr>
      </p:pic>
    </p:spTree>
    <p:extLst>
      <p:ext uri="{BB962C8B-B14F-4D97-AF65-F5344CB8AC3E}">
        <p14:creationId xmlns:p14="http://schemas.microsoft.com/office/powerpoint/2010/main" val="2668788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0BD05-F59F-4E0F-84EC-7DC4DBC85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b="1" dirty="0">
                <a:latin typeface="Algerian" panose="04020705040A02060702" pitchFamily="82" charset="0"/>
              </a:rPr>
              <a:t>FOUNDER SPEECH </a:t>
            </a:r>
            <a:br>
              <a:rPr lang="en-IN" b="1" dirty="0">
                <a:latin typeface="Algerian" panose="04020705040A02060702" pitchFamily="82" charset="0"/>
              </a:rPr>
            </a:br>
            <a:r>
              <a:rPr lang="en-IN" b="1" dirty="0">
                <a:latin typeface="Algerian" panose="04020705040A02060702" pitchFamily="82" charset="0"/>
              </a:rPr>
              <a:t>SILVER JUBILEE CELEBRATION</a:t>
            </a:r>
            <a:br>
              <a:rPr lang="en-IN" b="1" dirty="0">
                <a:latin typeface="Algerian" panose="04020705040A02060702" pitchFamily="82" charset="0"/>
              </a:rPr>
            </a:br>
            <a:endParaRPr lang="en-IN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7F14B9C-3BC5-44DC-A7E7-5184397AA06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057401"/>
            <a:ext cx="6629400" cy="4036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675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9E833-A261-4AC7-90D6-003B7D04E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b="1" dirty="0">
                <a:latin typeface="Algerian" panose="04020705040A02060702" pitchFamily="82" charset="0"/>
              </a:rPr>
              <a:t>PRIZE DISTRIBUTION BY MLC MADHUBANI WITH SANJIV JI </a:t>
            </a:r>
            <a:br>
              <a:rPr lang="en-IN" b="1" dirty="0">
                <a:latin typeface="Algerian" panose="04020705040A02060702" pitchFamily="82" charset="0"/>
              </a:rPr>
            </a:br>
            <a:r>
              <a:rPr lang="en-IN" b="1" dirty="0">
                <a:latin typeface="Algerian" panose="04020705040A02060702" pitchFamily="82" charset="0"/>
              </a:rPr>
              <a:t>SILVER JUBILEE CELEBRATION</a:t>
            </a:r>
            <a:endParaRPr lang="en-IN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67279B2-90BA-49CB-B33A-3AB6CE0AEF5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2514600"/>
            <a:ext cx="5219700" cy="4190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251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A54BB-9347-4208-A3D6-2C1E52513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b="1" dirty="0">
                <a:latin typeface="Algerian" panose="04020705040A02060702" pitchFamily="82" charset="0"/>
              </a:rPr>
              <a:t>PRIZE DISTRIBUTION BY PRINCIPAL REGIONAL SCHOOL </a:t>
            </a:r>
            <a:br>
              <a:rPr lang="en-IN" b="1" dirty="0">
                <a:latin typeface="Algerian" panose="04020705040A02060702" pitchFamily="82" charset="0"/>
              </a:rPr>
            </a:br>
            <a:r>
              <a:rPr lang="en-IN" b="1" dirty="0">
                <a:latin typeface="Algerian" panose="04020705040A02060702" pitchFamily="82" charset="0"/>
              </a:rPr>
              <a:t>SILVER JUBILEE CELEBRATION</a:t>
            </a:r>
            <a:endParaRPr lang="en-IN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DA35A7D-7484-410B-BD1E-ADC7D2B201A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209800"/>
            <a:ext cx="5867400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9269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1A83B-C891-411E-9FAC-76729F5F5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>
                <a:solidFill>
                  <a:srgbClr val="92D050"/>
                </a:solidFill>
                <a:latin typeface="Algerian" panose="04020705040A02060702" pitchFamily="82" charset="0"/>
              </a:rPr>
              <a:t>GUEST AND AUDIENCE</a:t>
            </a:r>
            <a:br>
              <a:rPr lang="en-IN" b="1" dirty="0">
                <a:latin typeface="Algerian" panose="04020705040A02060702" pitchFamily="82" charset="0"/>
              </a:rPr>
            </a:br>
            <a:r>
              <a:rPr lang="en-IN" b="1" dirty="0">
                <a:latin typeface="Algerian" panose="04020705040A02060702" pitchFamily="82" charset="0"/>
              </a:rPr>
              <a:t>SILVER JUBILEE CELEBRATION</a:t>
            </a:r>
            <a:endParaRPr lang="en-IN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41FA55B-5F45-459F-AA74-DCBB1F1FA87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057402"/>
            <a:ext cx="6400800" cy="449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388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62ABB-1112-4310-81B1-4F8352E18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b="1" dirty="0">
                <a:latin typeface="Algerian" panose="04020705040A02060702" pitchFamily="82" charset="0"/>
              </a:rPr>
              <a:t>SPEECH BY MENTOR MD. KAMRAN SIR</a:t>
            </a:r>
            <a:br>
              <a:rPr lang="en-IN" b="1" dirty="0">
                <a:latin typeface="Algerian" panose="04020705040A02060702" pitchFamily="82" charset="0"/>
              </a:rPr>
            </a:br>
            <a:r>
              <a:rPr lang="en-IN" b="1" dirty="0">
                <a:latin typeface="Algerian" panose="04020705040A02060702" pitchFamily="82" charset="0"/>
              </a:rPr>
              <a:t>SILVER JUBILEE CELEBRATION</a:t>
            </a:r>
            <a:endParaRPr lang="en-IN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8BCE0C0-E029-42C7-967C-C78A4513353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362200"/>
            <a:ext cx="6284068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4548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E74AB-803B-4337-984B-0F430848D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/>
              <a:t>HONOUR TO MLC BY FOUNDER</a:t>
            </a:r>
            <a:br>
              <a:rPr lang="en-IN" b="1" dirty="0"/>
            </a:br>
            <a:r>
              <a:rPr lang="en-IN" b="1" dirty="0">
                <a:latin typeface="Algerian" panose="04020705040A02060702" pitchFamily="82" charset="0"/>
              </a:rPr>
              <a:t>SILVER JUBILEE CELEBRATION</a:t>
            </a:r>
            <a:r>
              <a:rPr lang="en-IN" b="1" dirty="0"/>
              <a:t>  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A89A1734-5A9D-4744-980C-7F385D2C3D9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362200"/>
            <a:ext cx="63246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42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FC0E3-37D8-4FA8-83F4-666A49541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 err="1">
                <a:solidFill>
                  <a:srgbClr val="FF0000"/>
                </a:solidFill>
                <a:latin typeface="Algerian" panose="04020705040A02060702" pitchFamily="82" charset="0"/>
              </a:rPr>
              <a:t>PUBLISHed</a:t>
            </a:r>
            <a:r>
              <a:rPr lang="en-IN" b="1" dirty="0">
                <a:solidFill>
                  <a:srgbClr val="FF0000"/>
                </a:solidFill>
                <a:latin typeface="Algerian" panose="04020705040A02060702" pitchFamily="82" charset="0"/>
              </a:rPr>
              <a:t> IN NEWS PAPER</a:t>
            </a:r>
            <a:br>
              <a:rPr lang="en-IN" b="1" dirty="0">
                <a:latin typeface="Algerian" panose="04020705040A02060702" pitchFamily="82" charset="0"/>
              </a:rPr>
            </a:br>
            <a:r>
              <a:rPr lang="en-IN" b="1" dirty="0">
                <a:latin typeface="Algerian" panose="04020705040A02060702" pitchFamily="82" charset="0"/>
              </a:rPr>
              <a:t>SILVER JUBILEE CELEBRATION</a:t>
            </a:r>
            <a:endParaRPr lang="en-IN" dirty="0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39364E69-FEAA-4A23-9901-10954B9518C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193925"/>
            <a:ext cx="6629400" cy="428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513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B3CA5-F693-4A9A-AD13-C81DEF3A4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>
                <a:solidFill>
                  <a:srgbClr val="00B050"/>
                </a:solidFill>
                <a:latin typeface="Algerian" panose="04020705040A02060702" pitchFamily="82" charset="0"/>
              </a:rPr>
              <a:t>ONLINE COMPETITION 2020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E45C71C-571D-4D92-A98C-4631576643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201" y="2193925"/>
            <a:ext cx="6371034" cy="4359275"/>
          </a:xfrm>
        </p:spPr>
      </p:pic>
    </p:spTree>
    <p:extLst>
      <p:ext uri="{BB962C8B-B14F-4D97-AF65-F5344CB8AC3E}">
        <p14:creationId xmlns:p14="http://schemas.microsoft.com/office/powerpoint/2010/main" val="181373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1D77E-BA06-4A9B-8E60-D6DA7C465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>
                <a:solidFill>
                  <a:srgbClr val="00B050"/>
                </a:solidFill>
                <a:latin typeface="Algerian" panose="04020705040A02060702" pitchFamily="82" charset="0"/>
              </a:rPr>
              <a:t>ONLINE COMPETITION 2020</a:t>
            </a:r>
            <a:endParaRPr lang="en-IN" dirty="0">
              <a:solidFill>
                <a:srgbClr val="00B05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220D281-CC3F-4EB5-9A2F-8F48E3375F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209800"/>
            <a:ext cx="4267200" cy="41148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AED66B-D16E-451C-96A2-573EC5AFD0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6110" y="2216285"/>
            <a:ext cx="4456889" cy="410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97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0B5D8-7082-4C54-A050-6EA5490A3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20B7BF-E946-4065-AF5D-DBAE6E6B03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  <a:scene3d>
              <a:camera prst="perspectiveLef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marL="0" indent="0" algn="ctr">
              <a:buNone/>
            </a:pPr>
            <a:r>
              <a:rPr lang="en-US" sz="9600" dirty="0">
                <a:ln>
                  <a:solidFill>
                    <a:srgbClr val="FF0000"/>
                  </a:solidFill>
                </a:ln>
                <a:solidFill>
                  <a:srgbClr val="00B0F0"/>
                </a:solidFill>
                <a:latin typeface="Algerian" panose="04020705040A02060702" pitchFamily="82" charset="0"/>
              </a:rPr>
              <a:t>ACHIEVERS </a:t>
            </a:r>
          </a:p>
          <a:p>
            <a:pPr marL="0" indent="0" algn="ctr">
              <a:buNone/>
            </a:pPr>
            <a:r>
              <a:rPr lang="en-US" sz="9600" dirty="0">
                <a:ln>
                  <a:solidFill>
                    <a:srgbClr val="FF0000"/>
                  </a:solidFill>
                </a:ln>
                <a:solidFill>
                  <a:srgbClr val="00B0F0"/>
                </a:solidFill>
                <a:latin typeface="Algerian" panose="04020705040A02060702" pitchFamily="82" charset="0"/>
              </a:rPr>
              <a:t>of</a:t>
            </a:r>
          </a:p>
          <a:p>
            <a:pPr marL="0" indent="0" algn="ctr">
              <a:buNone/>
            </a:pPr>
            <a:r>
              <a:rPr lang="en-US" sz="9600" dirty="0">
                <a:ln>
                  <a:solidFill>
                    <a:srgbClr val="FF0000"/>
                  </a:solidFill>
                </a:ln>
                <a:solidFill>
                  <a:srgbClr val="00B0F0"/>
                </a:solidFill>
                <a:latin typeface="Algerian" panose="04020705040A02060702" pitchFamily="82" charset="0"/>
              </a:rPr>
              <a:t>         DHL</a:t>
            </a:r>
            <a:endParaRPr lang="en-IN" sz="9600" dirty="0">
              <a:ln>
                <a:solidFill>
                  <a:srgbClr val="FF0000"/>
                </a:solidFill>
              </a:ln>
              <a:solidFill>
                <a:srgbClr val="00B0F0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068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9BD53-5FE1-449C-B2A6-8B51539A4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/>
              <a:t>Md. MAHTAB ANSARI</a:t>
            </a:r>
            <a:br>
              <a:rPr lang="en-IN" dirty="0"/>
            </a:br>
            <a:r>
              <a:rPr lang="en-IN" dirty="0"/>
              <a:t>BDO KEOTI ,DARBHANGA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382B30D-ACF2-4490-87B0-3643221AF7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842" t="5821" r="15641" b="21094"/>
          <a:stretch/>
        </p:blipFill>
        <p:spPr>
          <a:xfrm>
            <a:off x="1981200" y="2498103"/>
            <a:ext cx="4038600" cy="36198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51831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C7892-5686-41C6-8889-B0A2BA1C3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/>
              <a:t>MR. Ashutosh Jha </a:t>
            </a:r>
            <a:br>
              <a:rPr lang="en-IN" b="1" dirty="0"/>
            </a:br>
            <a:r>
              <a:rPr lang="en-IN" dirty="0"/>
              <a:t>AGM, SBI, MAHARASHTRA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69A87AE-5CCC-4401-ABF0-4319E916CF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43200" y="2209800"/>
            <a:ext cx="4420411" cy="4038600"/>
          </a:xfrm>
        </p:spPr>
      </p:pic>
    </p:spTree>
    <p:extLst>
      <p:ext uri="{BB962C8B-B14F-4D97-AF65-F5344CB8AC3E}">
        <p14:creationId xmlns:p14="http://schemas.microsoft.com/office/powerpoint/2010/main" val="3621458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36683-1B9B-41EA-9C90-F962212CC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1700" y="639314"/>
            <a:ext cx="6457950" cy="1418087"/>
          </a:xfrm>
        </p:spPr>
        <p:txBody>
          <a:bodyPr>
            <a:normAutofit/>
          </a:bodyPr>
          <a:lstStyle/>
          <a:p>
            <a:pPr algn="ctr"/>
            <a:r>
              <a:rPr lang="en-IN" sz="2400" b="1" dirty="0"/>
              <a:t>MR. KUNDAN KUMAR</a:t>
            </a:r>
            <a:br>
              <a:rPr lang="en-IN" sz="2400" dirty="0"/>
            </a:br>
            <a:r>
              <a:rPr lang="en-IN" sz="2400" dirty="0"/>
              <a:t>Senior Manager </a:t>
            </a:r>
            <a:br>
              <a:rPr lang="en-IN" sz="2400" dirty="0"/>
            </a:br>
            <a:r>
              <a:rPr lang="en-IN" sz="2400" dirty="0"/>
              <a:t>Punjab and Sind Bank Zonal office Model Town Jalandhar Punjab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6863B1E-E95C-4622-869A-888AE03E31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9800" y="2133601"/>
            <a:ext cx="5257800" cy="4419600"/>
          </a:xfrm>
        </p:spPr>
      </p:pic>
    </p:spTree>
    <p:extLst>
      <p:ext uri="{BB962C8B-B14F-4D97-AF65-F5344CB8AC3E}">
        <p14:creationId xmlns:p14="http://schemas.microsoft.com/office/powerpoint/2010/main" val="896954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C1849-661B-4757-BB75-21AAC531D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IN" b="1" dirty="0"/>
              <a:t>MR. PRAKASH KUMAR</a:t>
            </a:r>
            <a:br>
              <a:rPr lang="en-IN" dirty="0"/>
            </a:br>
            <a:r>
              <a:rPr lang="en-IN" dirty="0"/>
              <a:t>SENIOR ACCOUNTANT </a:t>
            </a:r>
            <a:br>
              <a:rPr lang="en-IN" dirty="0"/>
            </a:br>
            <a:r>
              <a:rPr lang="en-IN" dirty="0"/>
              <a:t>BANK OF MAHARASHTRA MADHUBANI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684C5A1-06F7-4A2F-AE92-DEB9C2934B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323" y="2193925"/>
            <a:ext cx="4393354" cy="4024313"/>
          </a:xfrm>
        </p:spPr>
      </p:pic>
    </p:spTree>
    <p:extLst>
      <p:ext uri="{BB962C8B-B14F-4D97-AF65-F5344CB8AC3E}">
        <p14:creationId xmlns:p14="http://schemas.microsoft.com/office/powerpoint/2010/main" val="2541079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4523B-0ACD-43D8-944A-AA9AD55A0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639762"/>
            <a:ext cx="6457950" cy="1415266"/>
          </a:xfrm>
        </p:spPr>
        <p:txBody>
          <a:bodyPr>
            <a:normAutofit/>
          </a:bodyPr>
          <a:lstStyle/>
          <a:p>
            <a:pPr algn="ctr"/>
            <a:r>
              <a:rPr lang="en-IN" b="1" dirty="0"/>
              <a:t>Md. Shamshir</a:t>
            </a:r>
            <a:br>
              <a:rPr lang="en-IN" dirty="0"/>
            </a:br>
            <a:r>
              <a:rPr lang="en-IN" sz="2200" dirty="0"/>
              <a:t>PGT( GEOGRAPHY) </a:t>
            </a:r>
            <a:br>
              <a:rPr lang="en-IN" sz="2200" dirty="0"/>
            </a:br>
            <a:r>
              <a:rPr lang="en-IN" sz="2200" dirty="0"/>
              <a:t>G.M.S.S. </a:t>
            </a:r>
            <a:r>
              <a:rPr lang="en-IN" sz="2200" dirty="0" err="1"/>
              <a:t>HiGHER</a:t>
            </a:r>
            <a:r>
              <a:rPr lang="en-IN" sz="2200" dirty="0"/>
              <a:t> SECONDARY SCHOOL MADHUBANI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4437937-A7DE-4E4D-BB5A-B84AFAAAC2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2193925"/>
            <a:ext cx="4628510" cy="4024313"/>
          </a:xfrm>
        </p:spPr>
      </p:pic>
    </p:spTree>
    <p:extLst>
      <p:ext uri="{BB962C8B-B14F-4D97-AF65-F5344CB8AC3E}">
        <p14:creationId xmlns:p14="http://schemas.microsoft.com/office/powerpoint/2010/main" val="3511673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8DCE7-682F-43EC-AF0A-523C9F57A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/>
              <a:t>MR. BHARAT BHUSHAN</a:t>
            </a:r>
            <a:br>
              <a:rPr lang="en-IN" dirty="0"/>
            </a:br>
            <a:r>
              <a:rPr lang="en-IN" dirty="0"/>
              <a:t>OFFICER BANK OF MAHARASTRA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FCA7781-BE49-4B82-9A90-9D993C09F6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2193925"/>
            <a:ext cx="4038600" cy="4024313"/>
          </a:xfrm>
        </p:spPr>
      </p:pic>
    </p:spTree>
    <p:extLst>
      <p:ext uri="{BB962C8B-B14F-4D97-AF65-F5344CB8AC3E}">
        <p14:creationId xmlns:p14="http://schemas.microsoft.com/office/powerpoint/2010/main" val="201452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0811C-7748-4DD4-B904-4E2ABB46A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33400" y="914400"/>
            <a:ext cx="7086600" cy="1464281"/>
          </a:xfrm>
        </p:spPr>
        <p:txBody>
          <a:bodyPr>
            <a:normAutofit fontScale="90000"/>
            <a:scene3d>
              <a:camera prst="isometricOffAxis1Righ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IN" sz="10700" b="1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latin typeface="Algerian" panose="04020705040A02060702" pitchFamily="82" charset="0"/>
              </a:rPr>
              <a:t>AND</a:t>
            </a:r>
            <a:endParaRPr lang="en-IN" sz="8000" b="1" dirty="0">
              <a:ln>
                <a:solidFill>
                  <a:srgbClr val="FF0000"/>
                </a:solidFill>
              </a:ln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5BDE3E-8DA3-4804-AA8C-1C0B75F817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190947"/>
            <a:ext cx="8305800" cy="3352800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  <a:scene3d>
              <a:camera prst="perspectiveContrastingRightFacing"/>
              <a:lightRig rig="threePt" dir="t"/>
            </a:scene3d>
            <a:sp3d extrusionH="57150">
              <a:bevelT w="50800" h="38100" prst="riblet"/>
            </a:sp3d>
          </a:bodyPr>
          <a:lstStyle/>
          <a:p>
            <a:pPr marL="0" indent="0">
              <a:buNone/>
            </a:pPr>
            <a:r>
              <a:rPr lang="en-IN" sz="96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</a:rPr>
              <a:t>     </a:t>
            </a:r>
            <a:r>
              <a:rPr lang="en-IN" sz="96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Algerian" panose="04020705040A02060702" pitchFamily="82" charset="0"/>
              </a:rPr>
              <a:t>MANY</a:t>
            </a:r>
          </a:p>
          <a:p>
            <a:pPr marL="0" indent="0">
              <a:buNone/>
            </a:pPr>
            <a:r>
              <a:rPr lang="en-IN" sz="9600" dirty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Algerian" panose="04020705040A02060702" pitchFamily="82" charset="0"/>
              </a:rPr>
              <a:t>               </a:t>
            </a:r>
            <a:r>
              <a:rPr lang="en-IN" sz="9600" dirty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Algerian" panose="04020705040A02060702" pitchFamily="82" charset="0"/>
              </a:rPr>
              <a:t>MORE</a:t>
            </a:r>
          </a:p>
        </p:txBody>
      </p:sp>
    </p:spTree>
    <p:extLst>
      <p:ext uri="{BB962C8B-B14F-4D97-AF65-F5344CB8AC3E}">
        <p14:creationId xmlns:p14="http://schemas.microsoft.com/office/powerpoint/2010/main" val="409186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4000">
        <p14:flythrough dir="out" hasBounce="1"/>
      </p:transition>
    </mc:Choice>
    <mc:Fallback xmlns="">
      <p:transition spd="slow" advTm="4000">
        <p:fade/>
      </p:transition>
    </mc:Fallback>
  </mc:AlternateContent>
</p:sld>
</file>

<file path=ppt/theme/theme1.xml><?xml version="1.0" encoding="utf-8"?>
<a:theme xmlns:a="http://schemas.openxmlformats.org/drawingml/2006/main" name="Theme14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4" id="{8D2D5C73-719B-4C92-BF3B-982AE8E4C3DD}" vid="{3136B746-BE48-4058-814F-AD0942556AA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Theme14</Template>
  <TotalTime>1540</TotalTime>
  <Words>707</Words>
  <Application>Microsoft Office PowerPoint</Application>
  <PresentationFormat>On-screen Show (4:3)</PresentationFormat>
  <Paragraphs>96</Paragraphs>
  <Slides>83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83</vt:i4>
      </vt:variant>
    </vt:vector>
  </HeadingPairs>
  <TitlesOfParts>
    <vt:vector size="90" baseType="lpstr">
      <vt:lpstr>Algerian</vt:lpstr>
      <vt:lpstr>Arial</vt:lpstr>
      <vt:lpstr>Calibri</vt:lpstr>
      <vt:lpstr>Century Gothic</vt:lpstr>
      <vt:lpstr>Cooper Black</vt:lpstr>
      <vt:lpstr>Times New Roman</vt:lpstr>
      <vt:lpstr>Theme14</vt:lpstr>
      <vt:lpstr>Dr. Hedgewar pustakalay sah sewa samitee Laxminagar,  Bhachhi</vt:lpstr>
      <vt:lpstr> ONLINE COMPETITION  &amp; CELEBRATION OF 30th FOUNDATION DAY 2ND JUNE 2021</vt:lpstr>
      <vt:lpstr>A brief look into</vt:lpstr>
      <vt:lpstr>Our LIBRARY</vt:lpstr>
      <vt:lpstr>Principal Founder:  Pawan Kumar Ray</vt:lpstr>
      <vt:lpstr>An inside view of our library which features Our founders MEMBERS and our achievers</vt:lpstr>
      <vt:lpstr>Founder members: </vt:lpstr>
      <vt:lpstr>PowerPoint Presentation</vt:lpstr>
      <vt:lpstr>MR. Prakash Narayan jha Associate Consultant, HCL Technology Ltd. (Google Ecosystem Unit) </vt:lpstr>
      <vt:lpstr>MR. Mahavir  kumar  (Secretary) </vt:lpstr>
      <vt:lpstr>MR. Ashish chandra  (program &amp; media coordinator)</vt:lpstr>
      <vt:lpstr>MR. Bhagwant ji MAndal (Treasurer) </vt:lpstr>
      <vt:lpstr>MR. Bikash Kumar  (coordinator)</vt:lpstr>
      <vt:lpstr>Ms.Pallavi Bhowmik Co-ordinator of e-MAGAZINE</vt:lpstr>
      <vt:lpstr>Ms. Minsang Tamang Co-ordinator of e-MAGAZINE</vt:lpstr>
      <vt:lpstr>PowerPoint Presentation</vt:lpstr>
      <vt:lpstr>Md.Kamran  principal R.P.D.j Higher secondary school jitwarpur madhubani</vt:lpstr>
      <vt:lpstr>Shri. Shiv Narayan Ray  Warrant Officer, Indian Air force</vt:lpstr>
      <vt:lpstr>Arun kumar SINHA RETD. BANK OFFICER SBI </vt:lpstr>
      <vt:lpstr>MR. Abhay kumar jha  Reservation Supervisor (HQ), DRM Office, Danapur, Patna, Bihar.</vt:lpstr>
      <vt:lpstr>MR. Sanjeev Kumar  Assistant Section Officer Jharkhand Secretariat, Ranchi</vt:lpstr>
      <vt:lpstr>MR. Sudhir Kumar  B.D.O. Hanuman Nagar, Darbhanga </vt:lpstr>
      <vt:lpstr>MR. Kishore Kumar  Zonal Head – North- AIB DCB Bank</vt:lpstr>
      <vt:lpstr>Members of THE Library</vt:lpstr>
      <vt:lpstr>Our Earliest members</vt:lpstr>
      <vt:lpstr>INAUGURAL Quiz contest in 1995</vt:lpstr>
      <vt:lpstr>First winner of QUIZ CONTEST AMITABH PRASAD &amp; Shambhu nath singh employee of central govt.of india</vt:lpstr>
      <vt:lpstr>Little Children in our library</vt:lpstr>
      <vt:lpstr>A Cultural program in our library in 1995</vt:lpstr>
      <vt:lpstr>Skit by members</vt:lpstr>
      <vt:lpstr>Old is Gold</vt:lpstr>
      <vt:lpstr>All Organizing committee members are in govt. job Now</vt:lpstr>
      <vt:lpstr>Quiz contest 2003</vt:lpstr>
      <vt:lpstr>Winners with the MentorS</vt:lpstr>
      <vt:lpstr>College level winner with guest IN 2005</vt:lpstr>
      <vt:lpstr>All our members are working in various organizations </vt:lpstr>
      <vt:lpstr>Winners with our Mentor  Late Arun kr. Mishra Sir</vt:lpstr>
      <vt:lpstr>speech by former M.L.A  Shri Ramdev Mahto</vt:lpstr>
      <vt:lpstr>College level round</vt:lpstr>
      <vt:lpstr> WINNERS OF the QUIZ CONTEST</vt:lpstr>
      <vt:lpstr>Guest &amp; Members with Booklet  2014 </vt:lpstr>
      <vt:lpstr>Winners with Smt. Gita Mishra</vt:lpstr>
      <vt:lpstr>PARTICIPANTS OF QUIZ CONTEST</vt:lpstr>
      <vt:lpstr>FINAL ROUND OF one of our QUIZ CONTESTs</vt:lpstr>
      <vt:lpstr>WINNERS of QUIZ CONTEST 2015</vt:lpstr>
      <vt:lpstr>PRIZES IN QUIZ CONTEST</vt:lpstr>
      <vt:lpstr>Quiz  Contest - 2015 </vt:lpstr>
      <vt:lpstr>    Quiz Contest 2015 (Engaging the audience &amp; contestants alike)</vt:lpstr>
      <vt:lpstr>Quiz contest 2015 (Our very own Pawan Sir)</vt:lpstr>
      <vt:lpstr>Quiz CONTEST 2016</vt:lpstr>
      <vt:lpstr>Foundation day, 2nd June 2017</vt:lpstr>
      <vt:lpstr>WINNERS Foundation day,2nd June 2017</vt:lpstr>
      <vt:lpstr> Birthday Celebration of Vajpayee  and Malviya ji  25-12-17</vt:lpstr>
      <vt:lpstr>Our busybees</vt:lpstr>
      <vt:lpstr>WINNERS OF Quiz Contest 2017</vt:lpstr>
      <vt:lpstr>Prize received by Preeti on behalf of her Grand Mother</vt:lpstr>
      <vt:lpstr>Quiz Contest-2017</vt:lpstr>
      <vt:lpstr>zara Hat kay</vt:lpstr>
      <vt:lpstr>Prize Received by ishwar</vt:lpstr>
      <vt:lpstr>Prize as Quiz Master Prem</vt:lpstr>
      <vt:lpstr>Quiz Contest-2018 SPEECH BY MENTOR ABHAY SIR</vt:lpstr>
      <vt:lpstr>A career Counseling session by  MENTOR Amitabh ji </vt:lpstr>
      <vt:lpstr>Members of the Library IN FREE MOOD MEETING IN 2019 </vt:lpstr>
      <vt:lpstr>Learners in our Library</vt:lpstr>
      <vt:lpstr>Quiz Awareness campaign by members of  Library in 2019</vt:lpstr>
      <vt:lpstr>SILVER JUBILEE CELEBRATION QUIZ CONTEST IN 2019</vt:lpstr>
      <vt:lpstr>FOUNDER SPEECH  SILVER JUBILEE CELEBRATION </vt:lpstr>
      <vt:lpstr>PRIZE DISTRIBUTION BY MLC MADHUBANI WITH SANJIV JI  SILVER JUBILEE CELEBRATION</vt:lpstr>
      <vt:lpstr>PRIZE DISTRIBUTION BY PRINCIPAL REGIONAL SCHOOL  SILVER JUBILEE CELEBRATION</vt:lpstr>
      <vt:lpstr>GUEST AND AUDIENCE SILVER JUBILEE CELEBRATION</vt:lpstr>
      <vt:lpstr>SPEECH BY MENTOR MD. KAMRAN SIR SILVER JUBILEE CELEBRATION</vt:lpstr>
      <vt:lpstr>HONOUR TO MLC BY FOUNDER SILVER JUBILEE CELEBRATION  </vt:lpstr>
      <vt:lpstr>PUBLISHed IN NEWS PAPER SILVER JUBILEE CELEBRATION</vt:lpstr>
      <vt:lpstr>ONLINE COMPETITION 2020</vt:lpstr>
      <vt:lpstr>ONLINE COMPETITION 2020</vt:lpstr>
      <vt:lpstr>PowerPoint Presentation</vt:lpstr>
      <vt:lpstr>Md. MAHTAB ANSARI BDO KEOTI ,DARBHANGA </vt:lpstr>
      <vt:lpstr>MR. Ashutosh Jha  AGM, SBI, MAHARASHTRA </vt:lpstr>
      <vt:lpstr>MR. KUNDAN KUMAR Senior Manager  Punjab and Sind Bank Zonal office Model Town Jalandhar Punjab</vt:lpstr>
      <vt:lpstr>MR. PRAKASH KUMAR SENIOR ACCOUNTANT  BANK OF MAHARASHTRA MADHUBANI</vt:lpstr>
      <vt:lpstr>Md. Shamshir PGT( GEOGRAPHY)  G.M.S.S. HiGHER SECONDARY SCHOOL MADHUBANI</vt:lpstr>
      <vt:lpstr>MR. BHARAT BHUSHAN OFFICER BANK OF MAHARASTRA</vt:lpstr>
      <vt:lpstr>AND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 Hedgewar Library Laxminagar,  Bhachhi</dc:title>
  <dc:creator>hp`</dc:creator>
  <cp:lastModifiedBy>PAWAN RAY</cp:lastModifiedBy>
  <cp:revision>112</cp:revision>
  <dcterms:created xsi:type="dcterms:W3CDTF">2006-08-16T00:00:00Z</dcterms:created>
  <dcterms:modified xsi:type="dcterms:W3CDTF">2021-08-22T13:54:22Z</dcterms:modified>
</cp:coreProperties>
</file>